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1" r:id="rId10"/>
    <p:sldId id="849" r:id="rId11"/>
    <p:sldId id="814" r:id="rId12"/>
    <p:sldId id="824" r:id="rId13"/>
    <p:sldId id="791" r:id="rId14"/>
    <p:sldId id="825" r:id="rId15"/>
    <p:sldId id="819" r:id="rId16"/>
    <p:sldId id="850" r:id="rId17"/>
    <p:sldId id="852" r:id="rId18"/>
    <p:sldId id="85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178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11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33670" cy="5124110"/>
          </a:xfrm>
        </p:spPr>
      </p:pic>
    </p:spTree>
    <p:extLst>
      <p:ext uri="{BB962C8B-B14F-4D97-AF65-F5344CB8AC3E}">
        <p14:creationId xmlns:p14="http://schemas.microsoft.com/office/powerpoint/2010/main" val="35144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I, Lt-Class 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I, Lt-Class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>
                <a:latin typeface="+mj-lt"/>
              </a:rPr>
              <a:t>OB/OJ=2.0/3.0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#32, 42  missing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#64 locking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0, Mn:0) 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0, Mn:3.0)</a:t>
            </a: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63675"/>
              </p:ext>
            </p:extLst>
          </p:nvPr>
        </p:nvGraphicFramePr>
        <p:xfrm>
          <a:off x="2857092" y="2780530"/>
          <a:ext cx="1138844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7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B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2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29464"/>
              </p:ext>
            </p:extLst>
          </p:nvPr>
        </p:nvGraphicFramePr>
        <p:xfrm>
          <a:off x="2059486" y="356012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8792" y="3680687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8792" y="396802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A-P screw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A-P screw </a:t>
            </a:r>
            <a:r>
              <a:rPr lang="ko-KR" altLang="en-US" sz="2000" dirty="0"/>
              <a:t>제작 및 시적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 err="1"/>
              <a:t>반대교합</a:t>
            </a:r>
            <a:r>
              <a:rPr lang="ko-KR" altLang="en-US" sz="2000" dirty="0"/>
              <a:t> 해소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:6</a:t>
            </a:r>
            <a:r>
              <a:rPr lang="ko-KR" altLang="en-US" sz="2000" dirty="0"/>
              <a:t>개월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 dirty="0"/>
              <a:t>,. 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886102"/>
          </a:xfrm>
        </p:spPr>
        <p:txBody>
          <a:bodyPr/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편측으로만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반대교합이</a:t>
            </a:r>
            <a:r>
              <a:rPr lang="ko-KR" altLang="en-US" sz="2200" dirty="0"/>
              <a:t> 있고 </a:t>
            </a:r>
            <a:r>
              <a:rPr lang="en-US" altLang="ko-KR" sz="2200" dirty="0"/>
              <a:t>CO-CR discrepancy </a:t>
            </a:r>
            <a:r>
              <a:rPr lang="ko-KR" altLang="en-US" sz="2200" dirty="0"/>
              <a:t>가 크게 없어 보이고 </a:t>
            </a:r>
            <a:r>
              <a:rPr lang="en-US" altLang="ko-KR" sz="2200" dirty="0"/>
              <a:t>Skeletal Class I </a:t>
            </a:r>
            <a:r>
              <a:rPr lang="ko-KR" altLang="en-US" sz="2200" dirty="0"/>
              <a:t>으로 보여 </a:t>
            </a:r>
            <a:r>
              <a:rPr lang="en-US" altLang="ko-KR" sz="2200" dirty="0"/>
              <a:t>A-P screw </a:t>
            </a:r>
            <a:r>
              <a:rPr lang="ko-KR" altLang="en-US" sz="2200" dirty="0"/>
              <a:t>로 치료 계획을 세웠습니다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치료 계획이 적절한지 조언 부탁 드립니다</a:t>
            </a:r>
            <a:r>
              <a:rPr lang="en-US" altLang="ko-KR" sz="2200" dirty="0"/>
              <a:t>.</a:t>
            </a:r>
          </a:p>
          <a:p>
            <a:r>
              <a:rPr lang="ko-KR" altLang="en-US" sz="2200" dirty="0" err="1"/>
              <a:t>반대교합을</a:t>
            </a:r>
            <a:r>
              <a:rPr lang="ko-KR" altLang="en-US" sz="2200" dirty="0"/>
              <a:t> 해소 했을 때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전치부가</a:t>
            </a:r>
            <a:r>
              <a:rPr lang="ko-KR" altLang="en-US" sz="2200" dirty="0"/>
              <a:t> 결손이라 추후 </a:t>
            </a:r>
            <a:r>
              <a:rPr lang="en-US" altLang="ko-KR" sz="2200" dirty="0"/>
              <a:t>overjet </a:t>
            </a:r>
            <a:r>
              <a:rPr lang="ko-KR" altLang="en-US" sz="2200" dirty="0"/>
              <a:t>이 커질 수도 있을 것 같은데 이럴 때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소구치를</a:t>
            </a:r>
            <a:r>
              <a:rPr lang="ko-KR" altLang="en-US" sz="2200" dirty="0"/>
              <a:t> 발치교정해야 할 상황이 아니라면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결손 부위에 공간을 만들어 유지했다가 성인 됐을 때 임플란트 하는 식으로 치료를 해야 하나요</a:t>
            </a:r>
            <a:r>
              <a:rPr lang="en-US" altLang="ko-KR" sz="2200" dirty="0"/>
              <a:t>?</a:t>
            </a:r>
          </a:p>
          <a:p>
            <a:r>
              <a:rPr lang="en-US" altLang="ko-KR" sz="2200" dirty="0"/>
              <a:t>#64 locking </a:t>
            </a:r>
            <a:r>
              <a:rPr lang="ko-KR" altLang="en-US" sz="2200" dirty="0"/>
              <a:t>된 유치는 발치 시에 영구치가 보통 </a:t>
            </a:r>
            <a:r>
              <a:rPr lang="ko-KR" altLang="en-US" sz="2200" dirty="0" err="1"/>
              <a:t>교합면까지</a:t>
            </a:r>
            <a:r>
              <a:rPr lang="ko-KR" altLang="en-US" sz="2200" dirty="0"/>
              <a:t> 잘 </a:t>
            </a:r>
            <a:r>
              <a:rPr lang="ko-KR" altLang="en-US" sz="2200" dirty="0" err="1"/>
              <a:t>맹출하나요</a:t>
            </a:r>
            <a:r>
              <a:rPr lang="en-US" altLang="ko-KR" sz="2200" dirty="0"/>
              <a:t>?(</a:t>
            </a:r>
            <a:r>
              <a:rPr lang="ko-KR" altLang="en-US" sz="2200" dirty="0"/>
              <a:t>다른 환자에서는 맹출 되는 것을 보긴 했는데요</a:t>
            </a:r>
            <a:r>
              <a:rPr lang="en-US" altLang="ko-KR" sz="2200"/>
              <a:t>)</a:t>
            </a:r>
            <a:endParaRPr lang="en-US" altLang="ko-KR" sz="2200" dirty="0"/>
          </a:p>
          <a:p>
            <a:endParaRPr lang="en-US" altLang="ko-KR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45301-FBFF-B934-7A74-FF49EFBDD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CEAB68-C29D-2C67-5B35-2451A0359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40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이 환자는 </a:t>
            </a:r>
            <a:r>
              <a:rPr lang="en-US" altLang="ko-KR" sz="1800" dirty="0"/>
              <a:t>#21 </a:t>
            </a:r>
            <a:r>
              <a:rPr lang="ko-KR" altLang="en-US" sz="1800" dirty="0"/>
              <a:t>반대교합만 해결해주면 되는 케이스입니다</a:t>
            </a:r>
            <a:r>
              <a:rPr lang="en-US" altLang="ko-KR" sz="1800" dirty="0"/>
              <a:t>. </a:t>
            </a:r>
            <a:r>
              <a:rPr lang="ko-KR" altLang="en-US" sz="1800" dirty="0"/>
              <a:t>따라서</a:t>
            </a:r>
            <a:r>
              <a:rPr lang="en-US" altLang="ko-KR" sz="1800" dirty="0"/>
              <a:t>, A-P screw</a:t>
            </a:r>
            <a:r>
              <a:rPr lang="ko-KR" altLang="en-US" sz="1800" dirty="0"/>
              <a:t> 보다는 </a:t>
            </a:r>
            <a:r>
              <a:rPr lang="en-US" altLang="ko-KR" sz="1800" dirty="0"/>
              <a:t>push</a:t>
            </a:r>
            <a:r>
              <a:rPr lang="ko-KR" altLang="en-US" sz="1800" dirty="0"/>
              <a:t> </a:t>
            </a:r>
            <a:r>
              <a:rPr lang="en-US" altLang="ko-KR" sz="1800" dirty="0"/>
              <a:t>spring on #21 </a:t>
            </a:r>
            <a:r>
              <a:rPr lang="ko-KR" altLang="en-US" sz="1800" dirty="0"/>
              <a:t>이 더 좋은 치료 계획입니다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err="1"/>
              <a:t>하악의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측절치와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견치가</a:t>
            </a:r>
            <a:r>
              <a:rPr lang="ko-KR" altLang="en-US" sz="1800" dirty="0"/>
              <a:t> 융합치로 되어 있고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상악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측절치는</a:t>
            </a:r>
            <a:r>
              <a:rPr lang="ko-KR" altLang="en-US" sz="1800" dirty="0"/>
              <a:t> 여기와 맞닿아서 </a:t>
            </a:r>
            <a:r>
              <a:rPr lang="ko-KR" altLang="en-US" sz="1800" dirty="0" err="1"/>
              <a:t>갈려있는</a:t>
            </a:r>
            <a:r>
              <a:rPr lang="ko-KR" altLang="en-US" sz="1800" dirty="0"/>
              <a:t> 상태입니다</a:t>
            </a:r>
            <a:r>
              <a:rPr lang="en-US" altLang="ko-KR" sz="1800" dirty="0"/>
              <a:t>. </a:t>
            </a:r>
            <a:r>
              <a:rPr lang="ko-KR" altLang="en-US" sz="1800" dirty="0"/>
              <a:t>현 상태에서 </a:t>
            </a:r>
            <a:r>
              <a:rPr lang="ko-KR" altLang="en-US" sz="1800" dirty="0" err="1"/>
              <a:t>어떤걸</a:t>
            </a:r>
            <a:r>
              <a:rPr lang="ko-KR" altLang="en-US" sz="1800" dirty="0"/>
              <a:t> 하기보다는 </a:t>
            </a:r>
            <a:r>
              <a:rPr lang="ko-KR" altLang="en-US" sz="1800" dirty="0" err="1"/>
              <a:t>측절치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맹출하는것을</a:t>
            </a:r>
            <a:r>
              <a:rPr lang="ko-KR" altLang="en-US" sz="1800" dirty="0"/>
              <a:t> 보면서 상황에 따라서 대처를 </a:t>
            </a:r>
            <a:r>
              <a:rPr lang="ko-KR" altLang="en-US" sz="1800" dirty="0" err="1"/>
              <a:t>하는것이</a:t>
            </a:r>
            <a:r>
              <a:rPr lang="ko-KR" altLang="en-US" sz="1800" dirty="0"/>
              <a:t> 좋습니다</a:t>
            </a:r>
            <a:r>
              <a:rPr lang="en-US" altLang="ko-KR" sz="1800" dirty="0"/>
              <a:t>.(Push spring or 2x4</a:t>
            </a:r>
            <a:r>
              <a:rPr lang="ko-KR" altLang="en-US" sz="1800" dirty="0"/>
              <a:t> </a:t>
            </a:r>
            <a:r>
              <a:rPr lang="en-US" altLang="ko-KR" sz="1800" dirty="0"/>
              <a:t>bonding)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이 환자처럼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하악</a:t>
            </a:r>
            <a:r>
              <a:rPr lang="en-US" altLang="ko-KR" sz="1800" dirty="0"/>
              <a:t> </a:t>
            </a:r>
            <a:r>
              <a:rPr lang="ko-KR" altLang="en-US" sz="1800" dirty="0"/>
              <a:t>전치의 결손이 있는 경우</a:t>
            </a:r>
            <a:r>
              <a:rPr lang="en-US" altLang="ko-KR" sz="1800" dirty="0"/>
              <a:t>, 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하악전치</a:t>
            </a:r>
            <a:r>
              <a:rPr lang="ko-KR" altLang="en-US" sz="1800" dirty="0"/>
              <a:t> </a:t>
            </a:r>
            <a:r>
              <a:rPr lang="en-US" altLang="ko-KR" sz="1800" dirty="0"/>
              <a:t>spacing</a:t>
            </a:r>
            <a:r>
              <a:rPr lang="ko-KR" altLang="en-US" sz="1800" dirty="0"/>
              <a:t>과 </a:t>
            </a:r>
            <a:r>
              <a:rPr lang="en-US" altLang="ko-KR" sz="1800" dirty="0"/>
              <a:t>large</a:t>
            </a:r>
            <a:r>
              <a:rPr lang="ko-KR" altLang="en-US" sz="1800" dirty="0"/>
              <a:t> </a:t>
            </a:r>
            <a:r>
              <a:rPr lang="en-US" altLang="ko-KR" sz="1800" dirty="0"/>
              <a:t>overjet</a:t>
            </a:r>
            <a:r>
              <a:rPr lang="ko-KR" altLang="en-US" sz="1800" dirty="0"/>
              <a:t> 이 </a:t>
            </a:r>
            <a:r>
              <a:rPr lang="ko-KR" altLang="en-US" sz="1800" dirty="0" err="1"/>
              <a:t>생길수</a:t>
            </a:r>
            <a:r>
              <a:rPr lang="ko-KR" altLang="en-US" sz="1800" dirty="0"/>
              <a:t> 있는데</a:t>
            </a:r>
            <a:r>
              <a:rPr lang="en-US" altLang="ko-KR" sz="1800" dirty="0"/>
              <a:t>, </a:t>
            </a:r>
            <a:r>
              <a:rPr lang="ko-KR" altLang="en-US" sz="1800" dirty="0"/>
              <a:t>이것은 일단</a:t>
            </a:r>
            <a:r>
              <a:rPr lang="en-US" altLang="ko-KR" sz="1800" dirty="0"/>
              <a:t>, </a:t>
            </a:r>
            <a:r>
              <a:rPr lang="ko-KR" altLang="en-US" sz="1800" dirty="0"/>
              <a:t>영구치가 모두 </a:t>
            </a:r>
            <a:r>
              <a:rPr lang="ko-KR" altLang="en-US" sz="1800" dirty="0" err="1"/>
              <a:t>맹출해서</a:t>
            </a:r>
            <a:r>
              <a:rPr lang="ko-KR" altLang="en-US" sz="1800" dirty="0"/>
              <a:t> </a:t>
            </a:r>
            <a:r>
              <a:rPr lang="en-US" altLang="ko-KR" sz="1800" dirty="0"/>
              <a:t>2</a:t>
            </a:r>
            <a:r>
              <a:rPr lang="ko-KR" altLang="en-US" sz="1800" dirty="0"/>
              <a:t>차교정이 시작가능한 시기까지 기다려야 합니다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영구치가 모두 </a:t>
            </a:r>
            <a:r>
              <a:rPr lang="ko-KR" altLang="en-US" sz="1800" dirty="0" err="1"/>
              <a:t>맹출</a:t>
            </a:r>
            <a:r>
              <a:rPr lang="ko-KR" altLang="en-US" sz="1800" dirty="0"/>
              <a:t> 후에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발치케이스라면</a:t>
            </a:r>
            <a:r>
              <a:rPr lang="en-US" altLang="ko-KR" sz="1800" dirty="0"/>
              <a:t> </a:t>
            </a:r>
            <a:r>
              <a:rPr lang="ko-KR" altLang="en-US" sz="1800" dirty="0" err="1"/>
              <a:t>상악만</a:t>
            </a:r>
            <a:r>
              <a:rPr lang="ko-KR" altLang="en-US" sz="1800" dirty="0"/>
              <a:t> 발치하고 교정을 진행하면 되지만</a:t>
            </a:r>
            <a:r>
              <a:rPr lang="en-US" altLang="ko-KR" sz="1800" dirty="0"/>
              <a:t>, </a:t>
            </a:r>
            <a:r>
              <a:rPr lang="ko-KR" altLang="en-US" sz="1800" dirty="0"/>
              <a:t>발치 케이스가 아니라면 교정을 임플란트가 가능한 시기까지 미루어야 합니다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22032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그 이유는 미리 교정을 해서 임플란트 공간을 만들어두고</a:t>
            </a:r>
            <a:r>
              <a:rPr lang="en-US" altLang="ko-KR" sz="1800" dirty="0"/>
              <a:t>, </a:t>
            </a:r>
            <a:r>
              <a:rPr lang="ko-KR" altLang="en-US" sz="1800" dirty="0"/>
              <a:t>이를 유지하면서 임플란트가 가능한 시기까지 기다리게 되면</a:t>
            </a:r>
            <a:r>
              <a:rPr lang="en-US" altLang="ko-KR" sz="1800" dirty="0"/>
              <a:t>, </a:t>
            </a:r>
            <a:r>
              <a:rPr lang="ko-KR" altLang="en-US" sz="1800" dirty="0"/>
              <a:t>그동안 빈 공간에 있는 치조골의 위축이 일어납니다</a:t>
            </a:r>
            <a:r>
              <a:rPr lang="en-US" altLang="ko-KR" sz="1800" dirty="0"/>
              <a:t>. </a:t>
            </a:r>
            <a:r>
              <a:rPr lang="ko-KR" altLang="en-US" sz="1800" dirty="0"/>
              <a:t>특히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순설측으로</a:t>
            </a:r>
            <a:r>
              <a:rPr lang="ko-KR" altLang="en-US" sz="1800" dirty="0"/>
              <a:t> 많이 좁아지게 됩니다</a:t>
            </a:r>
            <a:r>
              <a:rPr lang="en-US" altLang="ko-KR" sz="1800" dirty="0"/>
              <a:t>. </a:t>
            </a:r>
            <a:r>
              <a:rPr lang="ko-KR" altLang="en-US" sz="1800" dirty="0"/>
              <a:t>그래서</a:t>
            </a:r>
            <a:r>
              <a:rPr lang="en-US" altLang="ko-KR" sz="1800" dirty="0"/>
              <a:t>, </a:t>
            </a:r>
            <a:r>
              <a:rPr lang="ko-KR" altLang="en-US" sz="1800" dirty="0"/>
              <a:t>막상 임플란트를 하기가 어려워지는 경우가 생기게 됩니다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그래서</a:t>
            </a:r>
            <a:r>
              <a:rPr lang="en-US" altLang="ko-KR" sz="1800" dirty="0"/>
              <a:t>, </a:t>
            </a:r>
            <a:r>
              <a:rPr lang="ko-KR" altLang="en-US" sz="1800" dirty="0"/>
              <a:t>치아가 듬성듬성 있게 </a:t>
            </a:r>
            <a:r>
              <a:rPr lang="ko-KR" altLang="en-US" sz="1800" dirty="0" err="1"/>
              <a:t>놔두는것이</a:t>
            </a:r>
            <a:r>
              <a:rPr lang="ko-KR" altLang="en-US" sz="1800" dirty="0"/>
              <a:t> 치조골 유지에 좋으므로</a:t>
            </a:r>
            <a:r>
              <a:rPr lang="en-US" altLang="ko-KR" sz="1800" dirty="0"/>
              <a:t>, </a:t>
            </a:r>
            <a:r>
              <a:rPr lang="ko-KR" altLang="en-US" sz="1800" dirty="0"/>
              <a:t>미리 </a:t>
            </a:r>
            <a:r>
              <a:rPr lang="ko-KR" altLang="en-US" sz="1800" dirty="0" err="1"/>
              <a:t>하는것은</a:t>
            </a:r>
            <a:r>
              <a:rPr lang="ko-KR" altLang="en-US" sz="1800" dirty="0"/>
              <a:t> 좋지 않습니다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#64,74,84  </a:t>
            </a:r>
            <a:r>
              <a:rPr lang="ko-KR" altLang="en-US" sz="1800" dirty="0"/>
              <a:t>세개의 치아에서 유착이 관찰됩니다</a:t>
            </a:r>
            <a:r>
              <a:rPr lang="en-US" altLang="ko-KR" sz="1800" dirty="0"/>
              <a:t>. #64 </a:t>
            </a:r>
            <a:r>
              <a:rPr lang="ko-KR" altLang="en-US" sz="1800" dirty="0"/>
              <a:t>유착이 두드러집니다</a:t>
            </a:r>
            <a:r>
              <a:rPr lang="en-US" altLang="ko-KR" sz="1800" dirty="0"/>
              <a:t>. </a:t>
            </a:r>
            <a:r>
              <a:rPr lang="ko-KR" altLang="en-US" sz="1800" dirty="0"/>
              <a:t>일반적으로 유착된 유치를 발치하면 영구치는 </a:t>
            </a:r>
            <a:r>
              <a:rPr lang="ko-KR" altLang="en-US" sz="1800" dirty="0" err="1"/>
              <a:t>맹출은</a:t>
            </a:r>
            <a:r>
              <a:rPr lang="ko-KR" altLang="en-US" sz="1800" dirty="0"/>
              <a:t> 크게 문제가 </a:t>
            </a:r>
            <a:r>
              <a:rPr lang="ko-KR" altLang="en-US" sz="1800"/>
              <a:t>되지는 않는데</a:t>
            </a:r>
            <a:r>
              <a:rPr lang="en-US" altLang="ko-KR" sz="1800"/>
              <a:t>, </a:t>
            </a:r>
            <a:r>
              <a:rPr lang="ko-KR" altLang="en-US" sz="1800" dirty="0"/>
              <a:t>환자에게는 </a:t>
            </a:r>
            <a:r>
              <a:rPr lang="ko-KR" altLang="en-US" sz="1800" dirty="0" err="1"/>
              <a:t>지켜봐야하는</a:t>
            </a:r>
            <a:r>
              <a:rPr lang="ko-KR" altLang="en-US" sz="1800" dirty="0"/>
              <a:t> 부분임을 설명하는 것이 더 좋을 수 있습니다</a:t>
            </a:r>
            <a:r>
              <a:rPr lang="en-US" altLang="ko-KR" sz="1800" dirty="0"/>
              <a:t>. </a:t>
            </a:r>
            <a:r>
              <a:rPr lang="ko-KR" altLang="en-US" sz="1800" dirty="0"/>
              <a:t>항상 </a:t>
            </a:r>
            <a:r>
              <a:rPr lang="en-US" altLang="ko-KR" sz="1800" dirty="0"/>
              <a:t>100%</a:t>
            </a:r>
            <a:r>
              <a:rPr lang="ko-KR" altLang="en-US" sz="1800" dirty="0"/>
              <a:t>는</a:t>
            </a:r>
            <a:r>
              <a:rPr lang="en-US" altLang="ko-KR" sz="1800" dirty="0"/>
              <a:t> </a:t>
            </a:r>
            <a:r>
              <a:rPr lang="ko-KR" altLang="en-US" sz="1800" dirty="0"/>
              <a:t>아니니까요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117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이동주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2015.10.05/ 8Y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반대 교합 보여서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 진단 시행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4764828" y="1297577"/>
            <a:ext cx="3996843" cy="47235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507945" y="1290328"/>
            <a:ext cx="3996843" cy="472354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18663" y="2575694"/>
            <a:ext cx="25096" cy="27242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3" y="1451673"/>
            <a:ext cx="3716007" cy="43916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15" y="1431005"/>
            <a:ext cx="3716007" cy="439164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8377" y="4392920"/>
            <a:ext cx="378483" cy="123281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1" y="128864"/>
            <a:ext cx="3358023" cy="22456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" y="2590146"/>
            <a:ext cx="2876712" cy="19238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17" y="2387935"/>
            <a:ext cx="3395030" cy="22704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76" y="2576718"/>
            <a:ext cx="2876712" cy="19238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22" y="4647800"/>
            <a:ext cx="3380768" cy="2260888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9685" y="3247310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70525" y="3886898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9857" y="288218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74" y="183084"/>
            <a:ext cx="2937176" cy="19581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3" y="145644"/>
            <a:ext cx="3324057" cy="22160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73" y="4662529"/>
            <a:ext cx="3159794" cy="21065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20" y="2436532"/>
            <a:ext cx="3210347" cy="21402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" y="2535432"/>
            <a:ext cx="2772369" cy="184824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1" y="2461446"/>
            <a:ext cx="2883348" cy="192223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12" y="4820357"/>
            <a:ext cx="2857759" cy="190517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91" y="220494"/>
            <a:ext cx="2920718" cy="1947145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886" y="5329646"/>
            <a:ext cx="1933303" cy="4354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3" y="2071105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208150" cy="3768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588224" cy="4745755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>
            <a:off x="6134305" y="2336533"/>
            <a:ext cx="57489" cy="2679604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19836</TotalTime>
  <Words>711</Words>
  <Application>Microsoft Office PowerPoint</Application>
  <PresentationFormat>화면 슬라이드 쇼(4:3)</PresentationFormat>
  <Paragraphs>127</Paragraphs>
  <Slides>18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Arial</vt:lpstr>
      <vt:lpstr>굴림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 1</vt:lpstr>
      <vt:lpstr>Trouble shooting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802</cp:revision>
  <dcterms:created xsi:type="dcterms:W3CDTF">2005-05-18T11:28:50Z</dcterms:created>
  <dcterms:modified xsi:type="dcterms:W3CDTF">2024-07-08T14:45:27Z</dcterms:modified>
</cp:coreProperties>
</file>