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0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1" r:id="rId11"/>
    <p:sldId id="831" r:id="rId12"/>
    <p:sldId id="814" r:id="rId13"/>
    <p:sldId id="824" r:id="rId14"/>
    <p:sldId id="791" r:id="rId15"/>
    <p:sldId id="826" r:id="rId16"/>
    <p:sldId id="819" r:id="rId17"/>
    <p:sldId id="842" r:id="rId18"/>
    <p:sldId id="843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 varScale="1">
        <p:scale>
          <a:sx n="108" d="100"/>
          <a:sy n="108" d="100"/>
        </p:scale>
        <p:origin x="978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12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  <a:endParaRPr kumimoji="0" lang="en-US" altLang="ko-KR" sz="3600" b="1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92" y="1237045"/>
            <a:ext cx="7006615" cy="514581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II</a:t>
            </a:r>
          </a:p>
          <a:p>
            <a:pPr lvl="1" eaLnBrk="1" hangingPunct="1">
              <a:defRPr/>
            </a:pPr>
            <a:r>
              <a:rPr lang="en-US" altLang="ko-KR" dirty="0" err="1">
                <a:latin typeface="+mj-lt"/>
              </a:rPr>
              <a:t>Mx</a:t>
            </a:r>
            <a:r>
              <a:rPr lang="en-US" altLang="ko-KR" dirty="0">
                <a:latin typeface="+mj-lt"/>
              </a:rPr>
              <a:t>. width narrow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II molar &amp; canine key on both sides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Cross-bite on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OB/OJ=4.0/5.0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0,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0)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-2.0, Mn:0)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Upper &amp; lower lip protrusion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33B18F1-2880-49B3-98D7-50C3AD013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66588"/>
              </p:ext>
            </p:extLst>
          </p:nvPr>
        </p:nvGraphicFramePr>
        <p:xfrm>
          <a:off x="3100932" y="3041786"/>
          <a:ext cx="1255044" cy="5508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67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6 E D C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6 E D C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2764"/>
              </p:ext>
            </p:extLst>
          </p:nvPr>
        </p:nvGraphicFramePr>
        <p:xfrm>
          <a:off x="2129155" y="4047808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(1.0)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(1.0)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7318" y="4124008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62667" y="4429578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posterior </a:t>
            </a:r>
            <a:r>
              <a:rPr lang="en-US" altLang="ko-KR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crossbite</a:t>
            </a:r>
            <a:endParaRPr lang="en-US" altLang="ko-KR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id="{3611A4B3-46D9-48B5-B4DF-23A2981F2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</a:t>
            </a:r>
            <a:endParaRPr lang="ko-KR" altLang="en-US" dirty="0"/>
          </a:p>
        </p:txBody>
      </p:sp>
      <p:sp>
        <p:nvSpPr>
          <p:cNvPr id="34819" name="내용 개체 틀 2">
            <a:extLst>
              <a:ext uri="{FF2B5EF4-FFF2-40B4-BE49-F238E27FC236}">
                <a16:creationId xmlns:a16="http://schemas.microsoft.com/office/drawing/2014/main" id="{EC841F0B-313B-4985-8FBC-8F1E34FB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895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400" dirty="0">
                <a:solidFill>
                  <a:srgbClr val="0070C0"/>
                </a:solidFill>
              </a:rPr>
              <a:t>RPE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RPE set </a:t>
            </a:r>
            <a:r>
              <a:rPr lang="en-US" altLang="ko-KR" sz="2400" dirty="0" err="1"/>
              <a:t>Mx</a:t>
            </a:r>
            <a:r>
              <a:rPr lang="en-US" altLang="ko-KR" sz="2400" dirty="0"/>
              <a:t> expansion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sz="2400" dirty="0"/>
              <a:t>2. </a:t>
            </a:r>
            <a:r>
              <a:rPr lang="ko-KR" altLang="en-US" sz="2400" dirty="0"/>
              <a:t>후기 </a:t>
            </a:r>
            <a:r>
              <a:rPr lang="ko-KR" altLang="en-US" sz="2400" dirty="0" err="1"/>
              <a:t>혼합치열기</a:t>
            </a:r>
            <a:r>
              <a:rPr lang="ko-KR" altLang="en-US" sz="2400" dirty="0"/>
              <a:t> 경에 필요시 헤드기어 또는 </a:t>
            </a:r>
            <a:r>
              <a:rPr lang="ko-KR" altLang="en-US" sz="2400" dirty="0" err="1"/>
              <a:t>바이오네이터</a:t>
            </a:r>
            <a:r>
              <a:rPr lang="ko-KR" altLang="en-US" sz="2400" dirty="0"/>
              <a:t> 치료</a:t>
            </a:r>
            <a:endParaRPr lang="en-US" altLang="ko-KR" sz="2400" dirty="0"/>
          </a:p>
          <a:p>
            <a:pPr marL="0" indent="0">
              <a:lnSpc>
                <a:spcPct val="150000"/>
              </a:lnSpc>
              <a:buNone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defRPr/>
            </a:pPr>
            <a:r>
              <a:rPr lang="ko-KR" altLang="en-US" sz="2400" dirty="0"/>
              <a:t>기간</a:t>
            </a:r>
            <a:r>
              <a:rPr lang="en-US" altLang="ko-KR" sz="2400" dirty="0"/>
              <a:t>: 1</a:t>
            </a:r>
            <a:r>
              <a:rPr lang="ko-KR" altLang="en-US" sz="2400" dirty="0"/>
              <a:t>년</a:t>
            </a:r>
            <a:r>
              <a:rPr lang="en-US" altLang="ko-KR" sz="2400" dirty="0"/>
              <a:t>~1</a:t>
            </a:r>
            <a:r>
              <a:rPr lang="ko-KR" altLang="en-US" sz="2400" dirty="0"/>
              <a:t>년</a:t>
            </a:r>
            <a:r>
              <a:rPr lang="en-US" altLang="ko-KR" sz="2400" dirty="0"/>
              <a:t>6</a:t>
            </a:r>
            <a:r>
              <a:rPr lang="ko-KR" altLang="en-US" sz="2400" dirty="0"/>
              <a:t>개월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4751388"/>
          </a:xfrm>
        </p:spPr>
        <p:txBody>
          <a:bodyPr/>
          <a:lstStyle/>
          <a:p>
            <a:r>
              <a:rPr lang="ko-KR" altLang="en-US" sz="2200" dirty="0"/>
              <a:t>이 환자는 </a:t>
            </a:r>
            <a:r>
              <a:rPr lang="ko-KR" altLang="en-US" sz="2200" dirty="0" err="1"/>
              <a:t>구치부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반대교합을</a:t>
            </a:r>
            <a:r>
              <a:rPr lang="ko-KR" altLang="en-US" sz="2200" dirty="0"/>
              <a:t> 현재 치료해야 하는지에 대하여 답변을 드리고자 </a:t>
            </a:r>
            <a:r>
              <a:rPr lang="ko-KR" altLang="en-US" sz="2200" dirty="0" err="1"/>
              <a:t>교정진단을</a:t>
            </a:r>
            <a:r>
              <a:rPr lang="ko-KR" altLang="en-US" sz="2200" dirty="0"/>
              <a:t> 시행하였습니다</a:t>
            </a:r>
            <a:r>
              <a:rPr lang="en-US" altLang="ko-KR" sz="2200" dirty="0"/>
              <a:t>. Skeletal Class II </a:t>
            </a:r>
            <a:r>
              <a:rPr lang="ko-KR" altLang="en-US" sz="2200" dirty="0"/>
              <a:t>경향과 </a:t>
            </a:r>
            <a:r>
              <a:rPr lang="ko-KR" altLang="en-US" sz="2200" dirty="0" err="1"/>
              <a:t>과개</a:t>
            </a:r>
            <a:r>
              <a:rPr lang="ko-KR" altLang="en-US" sz="2200" dirty="0"/>
              <a:t> 교합이 있어서 추후 헤드기어나 </a:t>
            </a:r>
            <a:r>
              <a:rPr lang="ko-KR" altLang="en-US" sz="2200" dirty="0" err="1"/>
              <a:t>바이오네이터</a:t>
            </a:r>
            <a:r>
              <a:rPr lang="ko-KR" altLang="en-US" sz="2200" dirty="0"/>
              <a:t> 등을 통한 치료가 필요할 수 있어 보이는데 그때 함께 진행을 하는 것이 나은지 문의 드립니다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악궁이</a:t>
            </a:r>
            <a:r>
              <a:rPr lang="ko-KR" altLang="en-US" sz="2200" dirty="0"/>
              <a:t> 좁으며 </a:t>
            </a:r>
            <a:r>
              <a:rPr lang="ko-KR" altLang="en-US" sz="2200" dirty="0" err="1"/>
              <a:t>구호흡을</a:t>
            </a:r>
            <a:r>
              <a:rPr lang="ko-KR" altLang="en-US" sz="2200" dirty="0"/>
              <a:t> 하는 경향이 있는 환자에서 어린 나이에 해결을 해주면 좋을지 해서요</a:t>
            </a:r>
            <a:r>
              <a:rPr lang="en-US" altLang="ko-KR" sz="2200" dirty="0"/>
              <a:t>. </a:t>
            </a:r>
          </a:p>
          <a:p>
            <a:r>
              <a:rPr lang="ko-KR" altLang="en-US" sz="2200" dirty="0"/>
              <a:t>이 환자에서 </a:t>
            </a:r>
            <a:r>
              <a:rPr lang="ko-KR" altLang="en-US" sz="2200" dirty="0" err="1"/>
              <a:t>구치부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반대교합을</a:t>
            </a:r>
            <a:r>
              <a:rPr lang="ko-KR" altLang="en-US" sz="2200" dirty="0"/>
              <a:t> 해소하기 위해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악궁을</a:t>
            </a:r>
            <a:r>
              <a:rPr lang="ko-KR" altLang="en-US" sz="2200" dirty="0"/>
              <a:t> 확장하는 방법이 </a:t>
            </a:r>
            <a:r>
              <a:rPr lang="en-US" altLang="ko-KR" sz="2200" dirty="0"/>
              <a:t>RPE </a:t>
            </a:r>
            <a:r>
              <a:rPr lang="ko-KR" altLang="en-US" sz="2200" dirty="0"/>
              <a:t>이외에 </a:t>
            </a:r>
            <a:r>
              <a:rPr lang="ko-KR" altLang="en-US" sz="2200" dirty="0" err="1"/>
              <a:t>가철성</a:t>
            </a:r>
            <a:r>
              <a:rPr lang="ko-KR" altLang="en-US" sz="2200" dirty="0"/>
              <a:t> 장치를 통해서도 가능한 정도 일까요</a:t>
            </a:r>
            <a:r>
              <a:rPr lang="en-US" altLang="ko-KR" sz="2200" dirty="0"/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B7D7A2-3344-B180-0963-4908BEB85E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 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AB414B8-9124-4C3C-6DFD-28D3028467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004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51218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err="1">
                <a:latin typeface="+mj-lt"/>
              </a:rPr>
              <a:t>상악</a:t>
            </a:r>
            <a:r>
              <a:rPr lang="en-US" altLang="ko-KR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악궁이</a:t>
            </a:r>
            <a:r>
              <a:rPr lang="ko-KR" altLang="en-US" sz="2000" dirty="0">
                <a:latin typeface="+mj-lt"/>
              </a:rPr>
              <a:t> 필요한 케이스가 맞습니다</a:t>
            </a:r>
            <a:r>
              <a:rPr lang="en-US" altLang="ko-KR" sz="20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lt"/>
              </a:rPr>
              <a:t>이 나이에는 </a:t>
            </a:r>
            <a:r>
              <a:rPr lang="ko-KR" altLang="en-US" sz="2000" dirty="0" err="1">
                <a:latin typeface="+mj-lt"/>
              </a:rPr>
              <a:t>가철성으로도</a:t>
            </a:r>
            <a:r>
              <a:rPr lang="ko-KR" altLang="en-US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상악</a:t>
            </a:r>
            <a:r>
              <a:rPr lang="ko-KR" altLang="en-US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악궁의</a:t>
            </a:r>
            <a:r>
              <a:rPr lang="ko-KR" altLang="en-US" sz="2000" dirty="0">
                <a:latin typeface="+mj-lt"/>
              </a:rPr>
              <a:t> 확장이 된다고 되어있지만</a:t>
            </a:r>
            <a:r>
              <a:rPr lang="en-US" altLang="ko-KR" sz="2000" dirty="0">
                <a:latin typeface="+mj-lt"/>
              </a:rPr>
              <a:t>, </a:t>
            </a:r>
            <a:r>
              <a:rPr lang="ko-KR" altLang="en-US" sz="2000" dirty="0">
                <a:latin typeface="+mj-lt"/>
              </a:rPr>
              <a:t>그것은 </a:t>
            </a:r>
            <a:r>
              <a:rPr lang="ko-KR" altLang="en-US" sz="2000" dirty="0" err="1">
                <a:latin typeface="+mj-lt"/>
              </a:rPr>
              <a:t>작은양의</a:t>
            </a:r>
            <a:r>
              <a:rPr lang="ko-KR" altLang="en-US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악궁확장을</a:t>
            </a:r>
            <a:r>
              <a:rPr lang="ko-KR" altLang="en-US" sz="2000" dirty="0">
                <a:latin typeface="+mj-lt"/>
              </a:rPr>
              <a:t> 필요로 할 때 사용될 수 있습니다</a:t>
            </a:r>
            <a:r>
              <a:rPr lang="en-US" altLang="ko-KR" sz="20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lt"/>
              </a:rPr>
              <a:t>이 환자는 </a:t>
            </a:r>
            <a:r>
              <a:rPr lang="ko-KR" altLang="en-US" sz="2000" dirty="0" err="1">
                <a:latin typeface="+mj-lt"/>
              </a:rPr>
              <a:t>상악의</a:t>
            </a:r>
            <a:r>
              <a:rPr lang="ko-KR" altLang="en-US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악궁</a:t>
            </a:r>
            <a:r>
              <a:rPr lang="ko-KR" altLang="en-US" sz="2000" dirty="0">
                <a:latin typeface="+mj-lt"/>
              </a:rPr>
              <a:t> 확장이 많이 필요하므로</a:t>
            </a:r>
            <a:r>
              <a:rPr lang="en-US" altLang="ko-KR" sz="2000" dirty="0">
                <a:latin typeface="+mj-lt"/>
              </a:rPr>
              <a:t>, RPE</a:t>
            </a:r>
            <a:r>
              <a:rPr lang="ko-KR" altLang="en-US" sz="2000" dirty="0">
                <a:latin typeface="+mj-lt"/>
              </a:rPr>
              <a:t>를 통한 확실한 </a:t>
            </a:r>
            <a:r>
              <a:rPr lang="ko-KR" altLang="en-US" sz="2000" dirty="0" err="1">
                <a:latin typeface="+mj-lt"/>
              </a:rPr>
              <a:t>악궁확장이</a:t>
            </a:r>
            <a:r>
              <a:rPr lang="ko-KR" altLang="en-US" sz="2000" dirty="0">
                <a:latin typeface="+mj-lt"/>
              </a:rPr>
              <a:t> 더 좋은 방법으로 생각됩니다</a:t>
            </a:r>
            <a:r>
              <a:rPr lang="en-US" altLang="ko-KR" sz="20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lt"/>
              </a:rPr>
              <a:t>저는 </a:t>
            </a:r>
            <a:r>
              <a:rPr lang="ko-KR" altLang="en-US" sz="2000" dirty="0" err="1">
                <a:latin typeface="+mj-lt"/>
              </a:rPr>
              <a:t>상악</a:t>
            </a:r>
            <a:r>
              <a:rPr lang="ko-KR" altLang="en-US" sz="2000" dirty="0">
                <a:latin typeface="+mj-lt"/>
              </a:rPr>
              <a:t> 제</a:t>
            </a:r>
            <a:r>
              <a:rPr lang="en-US" altLang="ko-KR" sz="2000" dirty="0">
                <a:latin typeface="+mj-lt"/>
              </a:rPr>
              <a:t>1</a:t>
            </a:r>
            <a:r>
              <a:rPr lang="ko-KR" altLang="en-US" sz="2000" dirty="0">
                <a:latin typeface="+mj-lt"/>
              </a:rPr>
              <a:t>대구치가 </a:t>
            </a:r>
            <a:r>
              <a:rPr lang="ko-KR" altLang="en-US" sz="2000" dirty="0" err="1">
                <a:latin typeface="+mj-lt"/>
              </a:rPr>
              <a:t>맹출이</a:t>
            </a:r>
            <a:r>
              <a:rPr lang="ko-KR" altLang="en-US" sz="2000" dirty="0">
                <a:latin typeface="+mj-lt"/>
              </a:rPr>
              <a:t> 되면</a:t>
            </a:r>
            <a:r>
              <a:rPr lang="en-US" altLang="ko-KR" sz="2000" dirty="0">
                <a:latin typeface="+mj-lt"/>
              </a:rPr>
              <a:t>, RPE</a:t>
            </a:r>
            <a:r>
              <a:rPr lang="ko-KR" altLang="en-US" sz="2000" dirty="0">
                <a:latin typeface="+mj-lt"/>
              </a:rPr>
              <a:t>를 통한 </a:t>
            </a:r>
            <a:r>
              <a:rPr lang="ko-KR" altLang="en-US" sz="2000" dirty="0" err="1">
                <a:latin typeface="+mj-lt"/>
              </a:rPr>
              <a:t>악궁확자이</a:t>
            </a:r>
            <a:r>
              <a:rPr lang="ko-KR" altLang="en-US" sz="2000" dirty="0">
                <a:latin typeface="+mj-lt"/>
              </a:rPr>
              <a:t> 가장 좋다고 생각합니다</a:t>
            </a:r>
            <a:r>
              <a:rPr lang="en-US" altLang="ko-KR" sz="2000" dirty="0">
                <a:latin typeface="+mj-lt"/>
              </a:rPr>
              <a:t>. </a:t>
            </a:r>
            <a:r>
              <a:rPr lang="ko-KR" altLang="en-US" sz="2000" dirty="0">
                <a:latin typeface="+mj-lt"/>
              </a:rPr>
              <a:t>이 환자도 제</a:t>
            </a:r>
            <a:r>
              <a:rPr lang="en-US" altLang="ko-KR" sz="2000" dirty="0">
                <a:latin typeface="+mj-lt"/>
              </a:rPr>
              <a:t>1</a:t>
            </a:r>
            <a:r>
              <a:rPr lang="ko-KR" altLang="en-US" sz="2000" dirty="0">
                <a:latin typeface="+mj-lt"/>
              </a:rPr>
              <a:t>대구치가 </a:t>
            </a:r>
            <a:r>
              <a:rPr lang="ko-KR" altLang="en-US" sz="2000" dirty="0" err="1">
                <a:latin typeface="+mj-lt"/>
              </a:rPr>
              <a:t>맹출되어</a:t>
            </a:r>
            <a:r>
              <a:rPr lang="ko-KR" altLang="en-US" sz="2000" dirty="0">
                <a:latin typeface="+mj-lt"/>
              </a:rPr>
              <a:t> </a:t>
            </a:r>
            <a:r>
              <a:rPr lang="en-US" altLang="ko-KR" sz="2000" dirty="0">
                <a:latin typeface="+mj-lt"/>
              </a:rPr>
              <a:t>band </a:t>
            </a:r>
            <a:r>
              <a:rPr lang="ko-KR" altLang="en-US" sz="2000" dirty="0">
                <a:latin typeface="+mj-lt"/>
              </a:rPr>
              <a:t>를 할 수가 있으므로</a:t>
            </a:r>
            <a:r>
              <a:rPr lang="en-US" altLang="ko-KR" sz="2000" dirty="0">
                <a:latin typeface="+mj-lt"/>
              </a:rPr>
              <a:t>, </a:t>
            </a:r>
            <a:r>
              <a:rPr lang="ko-KR" altLang="en-US" sz="2000" dirty="0">
                <a:latin typeface="+mj-lt"/>
              </a:rPr>
              <a:t>가급적 빨리 </a:t>
            </a:r>
            <a:r>
              <a:rPr lang="ko-KR" altLang="en-US" sz="2000" dirty="0" err="1">
                <a:latin typeface="+mj-lt"/>
              </a:rPr>
              <a:t>악궁확장을</a:t>
            </a:r>
            <a:r>
              <a:rPr lang="ko-KR" altLang="en-US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해주는것이</a:t>
            </a:r>
            <a:r>
              <a:rPr lang="ko-KR" altLang="en-US" sz="2000" dirty="0">
                <a:latin typeface="+mj-lt"/>
              </a:rPr>
              <a:t> 좋습니다</a:t>
            </a:r>
            <a:r>
              <a:rPr lang="en-US" altLang="ko-KR" sz="20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lt"/>
              </a:rPr>
              <a:t>또한</a:t>
            </a:r>
            <a:r>
              <a:rPr lang="en-US" altLang="ko-KR" sz="2000" dirty="0">
                <a:latin typeface="+mj-lt"/>
              </a:rPr>
              <a:t>, </a:t>
            </a:r>
            <a:r>
              <a:rPr lang="ko-KR" altLang="en-US" sz="2000" dirty="0">
                <a:latin typeface="+mj-lt"/>
              </a:rPr>
              <a:t>구호흡에</a:t>
            </a:r>
            <a:r>
              <a:rPr lang="en-US" altLang="ko-KR" sz="2000" dirty="0">
                <a:latin typeface="+mj-lt"/>
              </a:rPr>
              <a:t> </a:t>
            </a:r>
            <a:r>
              <a:rPr lang="ko-KR" altLang="en-US" sz="2000" dirty="0">
                <a:latin typeface="+mj-lt"/>
              </a:rPr>
              <a:t>대한 부분은 개선을 </a:t>
            </a:r>
            <a:r>
              <a:rPr lang="ko-KR" altLang="en-US" sz="2000" dirty="0" err="1">
                <a:latin typeface="+mj-lt"/>
              </a:rPr>
              <a:t>해야하므로</a:t>
            </a:r>
            <a:r>
              <a:rPr lang="en-US" altLang="ko-KR" sz="2000" dirty="0">
                <a:latin typeface="+mj-lt"/>
              </a:rPr>
              <a:t>, ENT(</a:t>
            </a:r>
            <a:r>
              <a:rPr lang="ko-KR" altLang="en-US" sz="2000" dirty="0">
                <a:latin typeface="+mj-lt"/>
              </a:rPr>
              <a:t>가급적 종합병원급의 </a:t>
            </a:r>
            <a:r>
              <a:rPr lang="ko-KR" altLang="en-US" sz="2000" dirty="0" err="1">
                <a:latin typeface="+mj-lt"/>
              </a:rPr>
              <a:t>큰병원</a:t>
            </a:r>
            <a:r>
              <a:rPr lang="en-US" altLang="ko-KR" sz="2000" dirty="0">
                <a:latin typeface="+mj-lt"/>
              </a:rPr>
              <a:t>) </a:t>
            </a:r>
            <a:r>
              <a:rPr lang="ko-KR" altLang="en-US" sz="2000" dirty="0">
                <a:latin typeface="+mj-lt"/>
              </a:rPr>
              <a:t>내원하여</a:t>
            </a:r>
            <a:r>
              <a:rPr lang="en-US" altLang="ko-KR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상악동과</a:t>
            </a:r>
            <a:r>
              <a:rPr lang="ko-KR" altLang="en-US" sz="2000" dirty="0">
                <a:latin typeface="+mj-lt"/>
              </a:rPr>
              <a:t> 편도부분에 대한 평가를 받아보고</a:t>
            </a:r>
            <a:r>
              <a:rPr lang="en-US" altLang="ko-KR" sz="2000" dirty="0">
                <a:latin typeface="+mj-lt"/>
              </a:rPr>
              <a:t>, </a:t>
            </a:r>
            <a:r>
              <a:rPr lang="ko-KR" altLang="en-US" sz="2000" dirty="0">
                <a:latin typeface="+mj-lt"/>
              </a:rPr>
              <a:t>필요한 조치를 </a:t>
            </a:r>
            <a:r>
              <a:rPr lang="ko-KR" altLang="en-US" sz="2000" dirty="0" err="1">
                <a:latin typeface="+mj-lt"/>
              </a:rPr>
              <a:t>병행하는것이</a:t>
            </a:r>
            <a:r>
              <a:rPr lang="ko-KR" altLang="en-US" sz="2000" dirty="0">
                <a:latin typeface="+mj-lt"/>
              </a:rPr>
              <a:t> 필요합니다</a:t>
            </a:r>
            <a:r>
              <a:rPr lang="en-US" altLang="ko-KR" sz="20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>
                <a:latin typeface="+mj-lt"/>
              </a:rPr>
              <a:t>악궁</a:t>
            </a:r>
            <a:r>
              <a:rPr lang="ko-KR" altLang="en-US" sz="2000" dirty="0">
                <a:latin typeface="+mj-lt"/>
              </a:rPr>
              <a:t> 확장 후 추가적인 교정여부는 계속 관찰하면서 필요시 진행하면 됩니다</a:t>
            </a:r>
            <a:r>
              <a:rPr lang="en-US" altLang="ko-KR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165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err="1">
                <a:solidFill>
                  <a:schemeClr val="tx1"/>
                </a:solidFill>
                <a:latin typeface="+mj-lt"/>
              </a:rPr>
              <a:t>김주아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여자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2017.09.29/ 7Y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어금니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부정교합이라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교정치료 필요하다고 들었어요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4604616" y="1025727"/>
            <a:ext cx="4082184" cy="506539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5" y="1039343"/>
            <a:ext cx="4331099" cy="5077839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0834" y="2528771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398231" y="635000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solidFill>
                  <a:schemeClr val="accent2">
                    <a:lumMod val="75000"/>
                  </a:schemeClr>
                </a:solidFill>
              </a:rPr>
              <a:t>구외사진의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</a:rPr>
              <a:t> 전반적인 화질이 안좋아서 죄송합니다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8" y="1107328"/>
            <a:ext cx="4328445" cy="504252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91" y="1107328"/>
            <a:ext cx="4093271" cy="501755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37715" y="4162697"/>
            <a:ext cx="391885" cy="133241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7870" y="193442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19" y="99444"/>
            <a:ext cx="3479463" cy="23258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5" y="4682469"/>
            <a:ext cx="3241065" cy="216648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09" y="2416064"/>
            <a:ext cx="3368482" cy="225165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78" y="2530577"/>
            <a:ext cx="3063768" cy="20479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34" y="2482121"/>
            <a:ext cx="3170843" cy="2119547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78835" y="3008730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48593" y="2935424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33937" y="3789040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9" y="395084"/>
            <a:ext cx="2733871" cy="182258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39" y="547700"/>
            <a:ext cx="2774260" cy="184950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27" y="4661820"/>
            <a:ext cx="3167447" cy="211163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81" y="190252"/>
            <a:ext cx="3427517" cy="228501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81" y="2397207"/>
            <a:ext cx="3437719" cy="229181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89" y="2586519"/>
            <a:ext cx="3062098" cy="204139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71" y="2523979"/>
            <a:ext cx="3057402" cy="203826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58" y="4887163"/>
            <a:ext cx="2837836" cy="1891891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9" y="1484784"/>
            <a:ext cx="9169179" cy="41211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971600" y="1412776"/>
            <a:ext cx="7380312" cy="5316327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EA57CE17-BD29-F4C6-527C-15086D520D51}"/>
              </a:ext>
            </a:extLst>
          </p:cNvPr>
          <p:cNvCxnSpPr>
            <a:cxnSpLocks/>
          </p:cNvCxnSpPr>
          <p:nvPr/>
        </p:nvCxnSpPr>
        <p:spPr bwMode="auto">
          <a:xfrm>
            <a:off x="6434682" y="2627386"/>
            <a:ext cx="9526" cy="3105870"/>
          </a:xfrm>
          <a:prstGeom prst="line">
            <a:avLst/>
          </a:prstGeom>
          <a:gradFill rotWithShape="1">
            <a:gsLst>
              <a:gs pos="0">
                <a:srgbClr val="3399FF">
                  <a:gamma/>
                  <a:tint val="38039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45672"/>
            <a:ext cx="3144156" cy="426207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22930"/>
            <a:ext cx="3144156" cy="4262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19645</TotalTime>
  <Words>596</Words>
  <Application>Microsoft Office PowerPoint</Application>
  <PresentationFormat>화면 슬라이드 쇼(4:3)</PresentationFormat>
  <Paragraphs>117</Paragraphs>
  <Slides>18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Times New Roman</vt:lpstr>
      <vt:lpstr>굴림</vt:lpstr>
      <vt:lpstr>Arial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  <vt:lpstr>Trouble shooting</vt:lpstr>
      <vt:lpstr>Trouble shooting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780</cp:revision>
  <dcterms:created xsi:type="dcterms:W3CDTF">2005-05-18T11:28:50Z</dcterms:created>
  <dcterms:modified xsi:type="dcterms:W3CDTF">2024-03-25T02:42:57Z</dcterms:modified>
</cp:coreProperties>
</file>