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3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2" r:id="rId10"/>
    <p:sldId id="813" r:id="rId11"/>
    <p:sldId id="841" r:id="rId12"/>
    <p:sldId id="830" r:id="rId13"/>
    <p:sldId id="814" r:id="rId14"/>
    <p:sldId id="824" r:id="rId15"/>
    <p:sldId id="791" r:id="rId16"/>
    <p:sldId id="825" r:id="rId17"/>
    <p:sldId id="819" r:id="rId18"/>
    <p:sldId id="843" r:id="rId19"/>
    <p:sldId id="844" r:id="rId20"/>
    <p:sldId id="845" r:id="rId21"/>
    <p:sldId id="846" r:id="rId2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10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26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215731" cy="42983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215731" cy="4298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4A04B24-F285-4818-9BAF-F44989E3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499482" cy="49861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 width narrow(?)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r>
              <a:rPr lang="en-US" altLang="ko-KR" dirty="0"/>
              <a:t>Class III canine key on both sides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OB/OJ=1.5/-0.5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#13, 23 </a:t>
            </a:r>
            <a:r>
              <a:rPr lang="ko-KR" altLang="en-US" dirty="0" err="1">
                <a:latin typeface="Arial"/>
              </a:rPr>
              <a:t>맹출공간</a:t>
            </a:r>
            <a:r>
              <a:rPr lang="ko-KR" altLang="en-US" dirty="0">
                <a:latin typeface="Arial"/>
              </a:rPr>
              <a:t> 부족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7,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0,5)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5.0,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66648"/>
              </p:ext>
            </p:extLst>
          </p:nvPr>
        </p:nvGraphicFramePr>
        <p:xfrm>
          <a:off x="3067912" y="3090047"/>
          <a:ext cx="1134691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50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2  1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1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C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1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89910"/>
              </p:ext>
            </p:extLst>
          </p:nvPr>
        </p:nvGraphicFramePr>
        <p:xfrm>
          <a:off x="2242366" y="3821384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5695" y="3854041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80380" y="421186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 </a:t>
            </a:r>
            <a:r>
              <a:rPr lang="en-US" altLang="ko-KR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crossbite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supernumerary tooth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endParaRPr lang="en-US" altLang="ko-KR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484783"/>
            <a:ext cx="8075612" cy="48239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A-P and median screw, sagittal appliance(?)</a:t>
            </a:r>
          </a:p>
          <a:p>
            <a:pPr marL="0" indent="0">
              <a:buNone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Screw type </a:t>
            </a:r>
            <a:r>
              <a:rPr lang="ko-KR" altLang="en-US" sz="2000" dirty="0" err="1"/>
              <a:t>가철성</a:t>
            </a:r>
            <a:r>
              <a:rPr lang="ko-KR" altLang="en-US" sz="2000" dirty="0"/>
              <a:t> 장치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 err="1"/>
              <a:t>반대교합</a:t>
            </a:r>
            <a:r>
              <a:rPr lang="ko-KR" altLang="en-US" sz="2000" dirty="0"/>
              <a:t> 및 </a:t>
            </a:r>
            <a:r>
              <a:rPr lang="ko-KR" altLang="en-US" sz="2000" dirty="0" err="1"/>
              <a:t>견치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맹출공간</a:t>
            </a:r>
            <a:r>
              <a:rPr lang="ko-KR" altLang="en-US" sz="2000" dirty="0"/>
              <a:t> 부족 해소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:6</a:t>
            </a:r>
            <a:r>
              <a:rPr lang="ko-KR" altLang="en-US" sz="2000" dirty="0"/>
              <a:t>개월</a:t>
            </a:r>
            <a:r>
              <a:rPr lang="en-US" altLang="ko-KR" sz="2000" dirty="0"/>
              <a:t>~1</a:t>
            </a:r>
            <a:r>
              <a:rPr lang="ko-KR" altLang="en-US" sz="2000" dirty="0"/>
              <a:t>년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363272" cy="4905846"/>
          </a:xfrm>
        </p:spPr>
        <p:txBody>
          <a:bodyPr/>
          <a:lstStyle/>
          <a:p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/>
              <a:t>자료 채득이 부족해 죄송합니다</a:t>
            </a:r>
            <a:r>
              <a:rPr lang="en-US" altLang="ko-KR" sz="2200" dirty="0"/>
              <a:t>.</a:t>
            </a:r>
          </a:p>
          <a:p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반대교합이</a:t>
            </a:r>
            <a:r>
              <a:rPr lang="ko-KR" altLang="en-US" sz="2200" dirty="0"/>
              <a:t> 있는데 특별한 가족력도 없고 </a:t>
            </a:r>
            <a:r>
              <a:rPr lang="en-US" altLang="ko-KR" sz="2200" dirty="0"/>
              <a:t>CO </a:t>
            </a:r>
            <a:r>
              <a:rPr lang="ko-KR" altLang="en-US" sz="2200" dirty="0"/>
              <a:t>상태에서도 </a:t>
            </a:r>
            <a:r>
              <a:rPr lang="en-US" altLang="ko-KR" sz="2200" dirty="0"/>
              <a:t>skeletal Class III </a:t>
            </a:r>
            <a:r>
              <a:rPr lang="ko-KR" altLang="en-US" sz="2200" dirty="0"/>
              <a:t>는 </a:t>
            </a:r>
            <a:r>
              <a:rPr lang="ko-KR" altLang="en-US" sz="2200" dirty="0" err="1"/>
              <a:t>아닌것</a:t>
            </a:r>
            <a:r>
              <a:rPr lang="ko-KR" altLang="en-US" sz="2200" dirty="0"/>
              <a:t> 같아서</a:t>
            </a:r>
            <a:r>
              <a:rPr lang="en-US" altLang="ko-KR" sz="2200" dirty="0"/>
              <a:t> </a:t>
            </a:r>
            <a:r>
              <a:rPr lang="ko-KR" altLang="en-US" sz="2200" dirty="0" err="1"/>
              <a:t>가철성</a:t>
            </a:r>
            <a:r>
              <a:rPr lang="en-US" altLang="ko-KR" sz="2200" dirty="0"/>
              <a:t> </a:t>
            </a:r>
            <a:r>
              <a:rPr lang="ko-KR" altLang="en-US" sz="2200" dirty="0"/>
              <a:t>장치로 치료 계획을 </a:t>
            </a:r>
            <a:r>
              <a:rPr lang="ko-KR" altLang="en-US" sz="2200" dirty="0" err="1"/>
              <a:t>세우려는데</a:t>
            </a:r>
            <a:r>
              <a:rPr lang="ko-KR" altLang="en-US" sz="2200" dirty="0"/>
              <a:t> </a:t>
            </a:r>
            <a:r>
              <a:rPr lang="ko-KR" altLang="en-US" sz="2200" dirty="0" err="1"/>
              <a:t>견치</a:t>
            </a:r>
            <a:r>
              <a:rPr lang="ko-KR" altLang="en-US" sz="2200" dirty="0"/>
              <a:t> 맹출 공간 부족과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en-US" altLang="ko-KR" sz="2200" dirty="0"/>
              <a:t>overbite </a:t>
            </a:r>
            <a:r>
              <a:rPr lang="ko-KR" altLang="en-US" sz="2200" dirty="0"/>
              <a:t>도 약간 부족해 보여 </a:t>
            </a:r>
            <a:r>
              <a:rPr lang="ko-KR" altLang="en-US" sz="2200" dirty="0" err="1"/>
              <a:t>가철성</a:t>
            </a:r>
            <a:r>
              <a:rPr lang="ko-KR" altLang="en-US" sz="2200" dirty="0"/>
              <a:t> 장치로 치료 계획을 세우는 것이 적절하다면 디자인에 대한 조언 부탁 드립니다</a:t>
            </a:r>
            <a:r>
              <a:rPr lang="en-US" altLang="ko-KR" sz="2200" dirty="0"/>
              <a:t>.</a:t>
            </a:r>
          </a:p>
          <a:p>
            <a:r>
              <a:rPr lang="ko-KR" altLang="en-US" sz="2200" dirty="0"/>
              <a:t>책을 찾아봐도 </a:t>
            </a:r>
            <a:r>
              <a:rPr lang="en-US" altLang="ko-KR" sz="2200" dirty="0"/>
              <a:t>A-P screw(</a:t>
            </a:r>
            <a:r>
              <a:rPr lang="ko-KR" altLang="en-US" sz="2200" dirty="0" err="1"/>
              <a:t>전치부반대교합해소</a:t>
            </a:r>
            <a:r>
              <a:rPr lang="en-US" altLang="ko-KR" sz="2200" dirty="0"/>
              <a:t>), </a:t>
            </a:r>
            <a:r>
              <a:rPr lang="ko-KR" altLang="en-US" sz="2200" dirty="0" err="1"/>
              <a:t>견치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맹출공간</a:t>
            </a:r>
            <a:r>
              <a:rPr lang="ko-KR" altLang="en-US" sz="2200" dirty="0"/>
              <a:t> 부족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악궁확장</a:t>
            </a:r>
            <a:r>
              <a:rPr lang="ko-KR" altLang="en-US" sz="2200" dirty="0"/>
              <a:t> </a:t>
            </a:r>
            <a:r>
              <a:rPr lang="en-US" altLang="ko-KR" sz="2200" dirty="0"/>
              <a:t>3</a:t>
            </a:r>
            <a:r>
              <a:rPr lang="ko-KR" altLang="en-US" sz="2200" dirty="0"/>
              <a:t>가지 목적이 다 달성되는 형태의 디자인을 찾기가 어려워 문제점을 찾은 부분이 </a:t>
            </a:r>
            <a:r>
              <a:rPr lang="ko-KR" altLang="en-US" sz="2200" dirty="0" err="1"/>
              <a:t>맞다면</a:t>
            </a:r>
            <a:r>
              <a:rPr lang="ko-KR" altLang="en-US" sz="2200" dirty="0"/>
              <a:t> </a:t>
            </a:r>
            <a:r>
              <a:rPr lang="en-US" altLang="ko-KR" sz="2200" dirty="0"/>
              <a:t>screw </a:t>
            </a:r>
            <a:r>
              <a:rPr lang="ko-KR" altLang="en-US" sz="2200" dirty="0"/>
              <a:t>가 </a:t>
            </a:r>
            <a:r>
              <a:rPr lang="en-US" altLang="ko-KR" sz="2200" dirty="0"/>
              <a:t>3</a:t>
            </a:r>
            <a:r>
              <a:rPr lang="ko-KR" altLang="en-US" sz="2200" dirty="0"/>
              <a:t>가지로 들어가야 하는지 아니면 </a:t>
            </a:r>
            <a:r>
              <a:rPr lang="en-US" altLang="ko-KR" sz="2200" dirty="0"/>
              <a:t>A-P </a:t>
            </a:r>
            <a:r>
              <a:rPr lang="ko-KR" altLang="en-US" sz="2200" dirty="0"/>
              <a:t>부분 하나와 다른 </a:t>
            </a:r>
            <a:r>
              <a:rPr lang="en-US" altLang="ko-KR" sz="2200" dirty="0"/>
              <a:t>2</a:t>
            </a:r>
            <a:r>
              <a:rPr lang="ko-KR" altLang="en-US" sz="2200" dirty="0"/>
              <a:t>가지는 묶어서 들어가야 하는지 의뢰 드립니다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 err="1"/>
              <a:t>견치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맹출공간</a:t>
            </a:r>
            <a:r>
              <a:rPr lang="ko-KR" altLang="en-US" sz="2200" dirty="0"/>
              <a:t> 부족은 다 해소하지는 못할 수도 있다고 생각 되긴 하네요</a:t>
            </a:r>
            <a:r>
              <a:rPr lang="en-US" altLang="ko-KR" sz="2200"/>
              <a:t>.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교재자료</a:t>
            </a: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64771"/>
            <a:ext cx="3816424" cy="5088566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0979"/>
            <a:ext cx="3826768" cy="51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6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05F326-888E-A4B6-F567-452E77B66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C72A33-78CE-64BB-56C5-A0C2E89CB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3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임지우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2016.10.12/ 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반대교합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보여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교정 진단 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363272" cy="4905846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altLang="ko-KR" sz="2200" dirty="0"/>
              <a:t>Skeletal</a:t>
            </a:r>
            <a:r>
              <a:rPr lang="ko-KR" altLang="en-US" sz="2200" dirty="0"/>
              <a:t> </a:t>
            </a:r>
            <a:r>
              <a:rPr lang="en-US" altLang="ko-KR" sz="2200" dirty="0"/>
              <a:t>class</a:t>
            </a:r>
            <a:r>
              <a:rPr lang="ko-KR" altLang="en-US" sz="2200" dirty="0"/>
              <a:t> </a:t>
            </a:r>
            <a:r>
              <a:rPr lang="en-US" altLang="ko-KR" sz="2200" dirty="0"/>
              <a:t>I</a:t>
            </a:r>
            <a:r>
              <a:rPr lang="ko-KR" altLang="en-US" sz="2200" dirty="0"/>
              <a:t> 으로 판단됩니다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골격적인</a:t>
            </a:r>
            <a:r>
              <a:rPr lang="ko-KR" altLang="en-US" sz="2200" dirty="0"/>
              <a:t> 문제보다는 치성 문제가 원인으로 보이며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악궁도</a:t>
            </a:r>
            <a:r>
              <a:rPr lang="ko-KR" altLang="en-US" sz="2200" dirty="0"/>
              <a:t> 약간 협소한 편입니다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가철성</a:t>
            </a:r>
            <a:r>
              <a:rPr lang="ko-KR" altLang="en-US" sz="2200" dirty="0"/>
              <a:t> 장치로는 </a:t>
            </a:r>
            <a:r>
              <a:rPr lang="en-US" altLang="ko-KR" sz="2200" dirty="0"/>
              <a:t>sagittal appliance</a:t>
            </a:r>
            <a:r>
              <a:rPr lang="ko-KR" altLang="en-US" sz="2200" dirty="0"/>
              <a:t>가 좌우</a:t>
            </a:r>
            <a:r>
              <a:rPr lang="en-US" altLang="ko-KR" sz="2200" dirty="0"/>
              <a:t>, </a:t>
            </a:r>
            <a:r>
              <a:rPr lang="ko-KR" altLang="en-US" sz="2200" dirty="0"/>
              <a:t>전후방 확장과 함께 견치 공간을 확보하는 장치로 가장 적절한 장치입니다</a:t>
            </a:r>
            <a:r>
              <a:rPr lang="en-US" altLang="ko-KR" sz="2200" dirty="0"/>
              <a:t>. </a:t>
            </a:r>
            <a:r>
              <a:rPr lang="ko-KR" altLang="en-US" sz="2200" dirty="0"/>
              <a:t>하지만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폭경</a:t>
            </a:r>
            <a:r>
              <a:rPr lang="ko-KR" altLang="en-US" sz="2200" dirty="0"/>
              <a:t> 확장은 </a:t>
            </a:r>
            <a:r>
              <a:rPr lang="ko-KR" altLang="en-US" sz="2200" dirty="0" err="1"/>
              <a:t>크지않고</a:t>
            </a:r>
            <a:r>
              <a:rPr lang="en-US" altLang="ko-KR" sz="2200" dirty="0"/>
              <a:t>, </a:t>
            </a:r>
            <a:r>
              <a:rPr lang="ko-KR" altLang="en-US" sz="2200" dirty="0"/>
              <a:t>구치부의 후방이동을 </a:t>
            </a:r>
            <a:r>
              <a:rPr lang="ko-KR" altLang="en-US" sz="2200" dirty="0" err="1"/>
              <a:t>협측으로</a:t>
            </a:r>
            <a:r>
              <a:rPr lang="ko-KR" altLang="en-US" sz="2200" dirty="0"/>
              <a:t> 유도하여 대구치부 </a:t>
            </a:r>
            <a:r>
              <a:rPr lang="ko-KR" altLang="en-US" sz="2200" dirty="0" err="1"/>
              <a:t>폭경을</a:t>
            </a:r>
            <a:r>
              <a:rPr lang="ko-KR" altLang="en-US" sz="2200" dirty="0"/>
              <a:t> 조금 </a:t>
            </a:r>
            <a:r>
              <a:rPr lang="ko-KR" altLang="en-US" sz="2200" dirty="0" err="1"/>
              <a:t>넗혀주는</a:t>
            </a:r>
            <a:r>
              <a:rPr lang="ko-KR" altLang="en-US" sz="2200" dirty="0"/>
              <a:t> 개념으로 사용됩니다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이 환자에선 </a:t>
            </a:r>
            <a:r>
              <a:rPr lang="en-US" altLang="ko-KR" sz="2200" dirty="0"/>
              <a:t>sagittal appliance </a:t>
            </a:r>
            <a:r>
              <a:rPr lang="ko-KR" altLang="en-US" sz="2200" dirty="0"/>
              <a:t>를 쓰는 것도 방법이 되나</a:t>
            </a:r>
            <a:r>
              <a:rPr lang="en-US" altLang="ko-KR" sz="2200" dirty="0"/>
              <a:t>, </a:t>
            </a:r>
            <a:r>
              <a:rPr lang="ko-KR" altLang="en-US" sz="2200" dirty="0"/>
              <a:t>견치 공간 확보를 위한 </a:t>
            </a:r>
            <a:r>
              <a:rPr lang="en-US" altLang="ko-KR" sz="2200" dirty="0"/>
              <a:t>4</a:t>
            </a:r>
            <a:r>
              <a:rPr lang="ko-KR" altLang="en-US" sz="2200" dirty="0"/>
              <a:t>전치 공간 활용에는 한계가 있습니다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67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363272" cy="4905846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간단하게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반대교합 해결과 </a:t>
            </a:r>
            <a:r>
              <a:rPr lang="ko-KR" altLang="en-US" sz="2200" dirty="0" err="1"/>
              <a:t>견치공간을</a:t>
            </a:r>
            <a:r>
              <a:rPr lang="ko-KR" altLang="en-US" sz="2200" dirty="0"/>
              <a:t> 조금 </a:t>
            </a:r>
            <a:r>
              <a:rPr lang="ko-KR" altLang="en-US" sz="2200" dirty="0" err="1"/>
              <a:t>확보하는것을</a:t>
            </a:r>
            <a:r>
              <a:rPr lang="ko-KR" altLang="en-US" sz="2200" dirty="0"/>
              <a:t> 목표로 한다면</a:t>
            </a:r>
            <a:r>
              <a:rPr lang="en-US" altLang="ko-KR" sz="2200" dirty="0"/>
              <a:t>, sagittal</a:t>
            </a:r>
            <a:r>
              <a:rPr lang="ko-KR" altLang="en-US" sz="2200" dirty="0"/>
              <a:t> </a:t>
            </a:r>
            <a:r>
              <a:rPr lang="en-US" altLang="ko-KR" sz="2200" dirty="0"/>
              <a:t>appliance </a:t>
            </a:r>
            <a:r>
              <a:rPr lang="ko-KR" altLang="en-US" sz="2200" dirty="0"/>
              <a:t>가 좋습니다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좀 더 목표를 높게 잡는다면</a:t>
            </a:r>
            <a:r>
              <a:rPr lang="en-US" altLang="ko-KR" sz="2200" dirty="0"/>
              <a:t>, </a:t>
            </a:r>
            <a:r>
              <a:rPr lang="ko-KR" altLang="en-US" sz="2200" dirty="0"/>
              <a:t>먼저 </a:t>
            </a:r>
            <a:r>
              <a:rPr lang="en-US" altLang="ko-KR" sz="2200" dirty="0"/>
              <a:t>RPE</a:t>
            </a:r>
            <a:r>
              <a:rPr lang="ko-KR" altLang="en-US" sz="2200" dirty="0"/>
              <a:t>로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악궁확장을</a:t>
            </a:r>
            <a:r>
              <a:rPr lang="ko-KR" altLang="en-US" sz="2200" dirty="0"/>
              <a:t> 하고</a:t>
            </a:r>
            <a:r>
              <a:rPr lang="en-US" altLang="ko-KR" sz="2200" dirty="0"/>
              <a:t>, consolidation </a:t>
            </a:r>
            <a:r>
              <a:rPr lang="ko-KR" altLang="en-US" sz="2200" dirty="0"/>
              <a:t>기간동안  </a:t>
            </a:r>
            <a:r>
              <a:rPr lang="en-US" altLang="ko-KR" sz="2200" dirty="0"/>
              <a:t>2x4</a:t>
            </a:r>
            <a:r>
              <a:rPr lang="ko-KR" altLang="en-US" sz="2200" dirty="0"/>
              <a:t>를 이용하여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견치공간</a:t>
            </a:r>
            <a:r>
              <a:rPr lang="ko-KR" altLang="en-US" sz="2200" dirty="0"/>
              <a:t> 확보와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공간폐쇄를 함께 한다면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견치공간을</a:t>
            </a:r>
            <a:r>
              <a:rPr lang="ko-KR" altLang="en-US" sz="2200" dirty="0"/>
              <a:t> 더욱 많이 얻을 수 있고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en-US" altLang="ko-KR" sz="2200" dirty="0"/>
              <a:t>rotation </a:t>
            </a:r>
            <a:r>
              <a:rPr lang="ko-KR" altLang="en-US" sz="2200" dirty="0"/>
              <a:t>문제도 해결가능 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좋은 결과가 있기를 바랍니다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95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644640" y="3033219"/>
            <a:ext cx="33523" cy="258381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331640" y="170080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/>
                </a:solidFill>
              </a:rPr>
              <a:t>원장님 죄송합니다</a:t>
            </a:r>
            <a:r>
              <a:rPr lang="en-US" altLang="ko-KR" sz="2400" dirty="0">
                <a:solidFill>
                  <a:schemeClr val="tx1"/>
                </a:solidFill>
              </a:rPr>
              <a:t>. </a:t>
            </a:r>
            <a:r>
              <a:rPr lang="ko-KR" altLang="en-US" sz="2400" dirty="0">
                <a:solidFill>
                  <a:schemeClr val="tx1"/>
                </a:solidFill>
              </a:rPr>
              <a:t>원래 정기 검진 약속인데 어머님이 교정 문의하셔서 급히 진단 </a:t>
            </a:r>
            <a:r>
              <a:rPr lang="ko-KR" altLang="en-US" sz="2400" dirty="0" err="1">
                <a:solidFill>
                  <a:schemeClr val="tx1"/>
                </a:solidFill>
              </a:rPr>
              <a:t>스탭에게</a:t>
            </a:r>
            <a:r>
              <a:rPr lang="ko-KR" altLang="en-US" sz="2400" dirty="0">
                <a:solidFill>
                  <a:schemeClr val="tx1"/>
                </a:solidFill>
              </a:rPr>
              <a:t> 부탁하다 보니 구외 포토가 빠졌네요 </a:t>
            </a:r>
            <a:r>
              <a:rPr lang="ko-KR" altLang="en-US" sz="2400" dirty="0" err="1">
                <a:solidFill>
                  <a:schemeClr val="tx1"/>
                </a:solidFill>
              </a:rPr>
              <a:t>ㅠ</a:t>
            </a:r>
            <a:r>
              <a:rPr lang="ko-KR" altLang="en-US" sz="2400" dirty="0">
                <a:solidFill>
                  <a:schemeClr val="tx1"/>
                </a:solidFill>
              </a:rPr>
              <a:t> 추후 필요하다 하시면 추가해서 올리겠습니다</a:t>
            </a:r>
            <a:r>
              <a:rPr lang="en-US" altLang="ko-KR" sz="2400" dirty="0">
                <a:solidFill>
                  <a:schemeClr val="tx1"/>
                </a:solidFill>
              </a:rPr>
              <a:t>.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03474" y="4014651"/>
            <a:ext cx="252549" cy="139337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21" y="2487701"/>
            <a:ext cx="3217168" cy="215148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8" y="2429532"/>
            <a:ext cx="3532750" cy="236252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8474"/>
            <a:ext cx="2975601" cy="198993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469" y="4697351"/>
            <a:ext cx="3296623" cy="22046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61" y="137662"/>
            <a:ext cx="3443487" cy="2302832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44780" y="2987986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22287" y="398026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66495" y="2784051"/>
            <a:ext cx="4499" cy="47141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52" y="147592"/>
            <a:ext cx="3077682" cy="205727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84" y="4483961"/>
            <a:ext cx="3201266" cy="213988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389">
            <a:off x="1475" y="4636184"/>
            <a:ext cx="2973540" cy="198766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4" y="147592"/>
            <a:ext cx="2902935" cy="194046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34" y="225645"/>
            <a:ext cx="2669399" cy="178435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740" y="2399163"/>
            <a:ext cx="3257024" cy="217715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" y="2496557"/>
            <a:ext cx="3009741" cy="201185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32" y="2496557"/>
            <a:ext cx="2971079" cy="1986015"/>
          </a:xfrm>
          <a:prstGeom prst="rect">
            <a:avLst/>
          </a:prstGeom>
        </p:spPr>
      </p:pic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934" y="5273392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1628800"/>
            <a:ext cx="8877992" cy="3759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CO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452320" cy="5368197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3DF0DEF-6CD5-492E-CCAD-361A25E253A5}"/>
              </a:ext>
            </a:extLst>
          </p:cNvPr>
          <p:cNvCxnSpPr>
            <a:cxnSpLocks/>
          </p:cNvCxnSpPr>
          <p:nvPr/>
        </p:nvCxnSpPr>
        <p:spPr bwMode="auto">
          <a:xfrm>
            <a:off x="6429919" y="2377458"/>
            <a:ext cx="158305" cy="2851742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CR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36296" cy="5212586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0F6DDA5-FC2C-309B-16EF-3802DD5DE8FB}"/>
              </a:ext>
            </a:extLst>
          </p:cNvPr>
          <p:cNvCxnSpPr>
            <a:cxnSpLocks/>
          </p:cNvCxnSpPr>
          <p:nvPr/>
        </p:nvCxnSpPr>
        <p:spPr bwMode="auto">
          <a:xfrm>
            <a:off x="6181254" y="2588719"/>
            <a:ext cx="46930" cy="2856505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5108936"/>
      </p:ext>
    </p:ext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20020</TotalTime>
  <Words>648</Words>
  <Application>Microsoft Office PowerPoint</Application>
  <PresentationFormat>화면 슬라이드 쇼(4:3)</PresentationFormat>
  <Paragraphs>121</Paragraphs>
  <Slides>21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  <vt:lpstr>교재자료</vt:lpstr>
      <vt:lpstr>Trouble shooting</vt:lpstr>
      <vt:lpstr>Trouble shooting 1</vt:lpstr>
      <vt:lpstr>Trouble shooting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794</cp:revision>
  <dcterms:created xsi:type="dcterms:W3CDTF">2005-05-18T11:28:50Z</dcterms:created>
  <dcterms:modified xsi:type="dcterms:W3CDTF">2024-04-22T05:19:29Z</dcterms:modified>
</cp:coreProperties>
</file>