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14" r:id="rId11"/>
    <p:sldId id="824" r:id="rId12"/>
    <p:sldId id="791" r:id="rId13"/>
    <p:sldId id="826" r:id="rId14"/>
    <p:sldId id="819" r:id="rId15"/>
    <p:sldId id="841" r:id="rId16"/>
    <p:sldId id="842" r:id="rId17"/>
    <p:sldId id="843" r:id="rId18"/>
    <p:sldId id="844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10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11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list</a:t>
            </a:r>
            <a:endParaRPr lang="ko-KR" altLang="en-US" dirty="0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Class I molar &amp; canine key on both sides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OB/OJ=5.0/6.0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sz="1800" dirty="0">
                <a:solidFill>
                  <a:srgbClr val="FF0000"/>
                </a:solidFill>
                <a:latin typeface="+mj-lt"/>
              </a:rPr>
              <a:t>#31 missing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Crowding (Mx: 0,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+2.0)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Arial"/>
              </a:rPr>
              <a:t>Spacing on (</a:t>
            </a:r>
            <a:r>
              <a:rPr lang="en-US" altLang="ko-KR" sz="1800" dirty="0" err="1">
                <a:latin typeface="Arial"/>
              </a:rPr>
              <a:t>Mx</a:t>
            </a:r>
            <a:r>
              <a:rPr lang="en-US" altLang="ko-KR" sz="1800" dirty="0">
                <a:latin typeface="Arial"/>
              </a:rPr>
              <a:t>: 0, </a:t>
            </a:r>
            <a:r>
              <a:rPr lang="en-US" altLang="ko-KR" sz="1800" dirty="0" err="1">
                <a:latin typeface="Arial"/>
              </a:rPr>
              <a:t>Mn</a:t>
            </a:r>
            <a:r>
              <a:rPr lang="en-US" altLang="ko-KR" sz="1800" dirty="0">
                <a:latin typeface="Arial"/>
              </a:rPr>
              <a:t>: 0)</a:t>
            </a:r>
          </a:p>
          <a:p>
            <a:pPr lvl="1" eaLnBrk="1" hangingPunct="1">
              <a:defRPr/>
            </a:pPr>
            <a:r>
              <a:rPr lang="en-US" altLang="ko-KR" sz="1800" dirty="0">
                <a:latin typeface="+mj-lt"/>
              </a:rPr>
              <a:t>Sum of incisors </a:t>
            </a:r>
            <a:r>
              <a:rPr lang="en-US" altLang="ko-KR" sz="1800" dirty="0">
                <a:solidFill>
                  <a:srgbClr val="FF0000"/>
                </a:solidFill>
                <a:latin typeface="+mj-lt"/>
              </a:rPr>
              <a:t>= 4 : 2.27</a:t>
            </a:r>
          </a:p>
          <a:p>
            <a:pPr lvl="1" eaLnBrk="1" hangingPunct="1">
              <a:defRPr/>
            </a:pPr>
            <a:endParaRPr lang="en-US" altLang="ko-KR" sz="1800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sz="2000" dirty="0">
                <a:latin typeface="+mj-lt"/>
              </a:rPr>
              <a:t>Soft-tissue problem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20489"/>
              </p:ext>
            </p:extLst>
          </p:nvPr>
        </p:nvGraphicFramePr>
        <p:xfrm>
          <a:off x="2320743" y="3385956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821" y="342732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7763" y="3759017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incisor missing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minor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</a:t>
            </a:r>
            <a:r>
              <a:rPr lang="ko-KR" altLang="en-US" sz="2400" dirty="0" err="1">
                <a:solidFill>
                  <a:srgbClr val="0070C0"/>
                </a:solidFill>
              </a:rPr>
              <a:t>하악</a:t>
            </a:r>
            <a:r>
              <a:rPr lang="ko-KR" altLang="en-US" sz="2400" dirty="0">
                <a:solidFill>
                  <a:srgbClr val="0070C0"/>
                </a:solidFill>
              </a:rPr>
              <a:t> </a:t>
            </a:r>
            <a:r>
              <a:rPr lang="ko-KR" altLang="en-US" sz="2400" dirty="0" err="1">
                <a:solidFill>
                  <a:srgbClr val="0070C0"/>
                </a:solidFill>
              </a:rPr>
              <a:t>전치부</a:t>
            </a:r>
            <a:r>
              <a:rPr lang="ko-KR" altLang="en-US" sz="2400" dirty="0">
                <a:solidFill>
                  <a:srgbClr val="0070C0"/>
                </a:solidFill>
              </a:rPr>
              <a:t> 부분 교정</a:t>
            </a:r>
            <a:r>
              <a:rPr lang="en-US" altLang="ko-KR" sz="2400" dirty="0">
                <a:solidFill>
                  <a:srgbClr val="0070C0"/>
                </a:solidFill>
              </a:rPr>
              <a:t>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</a:t>
            </a:r>
            <a:r>
              <a:rPr lang="en-US" altLang="ko-KR" sz="2400" dirty="0" err="1"/>
              <a:t>Mn</a:t>
            </a:r>
            <a:r>
              <a:rPr lang="en-US" altLang="ko-KR" sz="2400" dirty="0"/>
              <a:t> 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6</a:t>
            </a:r>
            <a:r>
              <a:rPr lang="ko-KR" altLang="en-US" sz="2400" dirty="0"/>
              <a:t>개월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80294"/>
          </a:xfrm>
        </p:spPr>
        <p:txBody>
          <a:bodyPr/>
          <a:lstStyle/>
          <a:p>
            <a:r>
              <a:rPr lang="en-US" altLang="ko-KR" dirty="0"/>
              <a:t>Question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/>
              <a:t>세미나 준비는 잘 되고 계신가요</a:t>
            </a:r>
            <a:r>
              <a:rPr lang="en-US" altLang="ko-KR" sz="2200" dirty="0"/>
              <a:t>? ^^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en-US" altLang="ko-KR" sz="2200" dirty="0"/>
              <a:t>1</a:t>
            </a:r>
            <a:r>
              <a:rPr lang="ko-KR" altLang="en-US" sz="2200" dirty="0"/>
              <a:t>개 결손인 환자인데 </a:t>
            </a:r>
            <a:r>
              <a:rPr lang="ko-KR" altLang="en-US" sz="2200" dirty="0" err="1"/>
              <a:t>그부분만</a:t>
            </a:r>
            <a:r>
              <a:rPr lang="ko-KR" altLang="en-US" sz="2200" dirty="0"/>
              <a:t> 치료 원하십니다</a:t>
            </a:r>
            <a:r>
              <a:rPr lang="en-US" altLang="ko-KR" sz="2200" dirty="0"/>
              <a:t>. </a:t>
            </a:r>
            <a:r>
              <a:rPr lang="ko-KR" altLang="en-US" sz="2200" dirty="0"/>
              <a:t>케이스가 많이 어려워 보이지는 않지만 바이트가 깊어서 이럴 경우 일반 </a:t>
            </a:r>
            <a:r>
              <a:rPr lang="ko-KR" altLang="en-US" sz="2200" dirty="0" err="1"/>
              <a:t>자가결찰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브라켓</a:t>
            </a:r>
            <a:r>
              <a:rPr lang="ko-KR" altLang="en-US" sz="2200" dirty="0"/>
              <a:t> 사용 시 깊은 곳에 붙여도 괜찮을까요</a:t>
            </a:r>
            <a:r>
              <a:rPr lang="en-US" altLang="ko-KR" sz="2200" dirty="0"/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원장님께서 이럴 경우 사용한다고 하신 하프 </a:t>
            </a:r>
            <a:r>
              <a:rPr lang="ko-KR" altLang="en-US" sz="2200" dirty="0" err="1"/>
              <a:t>브라켓이나</a:t>
            </a:r>
            <a:r>
              <a:rPr lang="ko-KR" altLang="en-US" sz="2200" dirty="0"/>
              <a:t> 또는 미니 튜브 같은 것을 사용하는 것은 어떨까요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요즘 </a:t>
            </a:r>
            <a:r>
              <a:rPr lang="ko-KR" altLang="en-US" sz="2200" dirty="0" err="1"/>
              <a:t>미니튜브</a:t>
            </a:r>
            <a:r>
              <a:rPr lang="ko-KR" altLang="en-US" sz="2200" dirty="0"/>
              <a:t> 강의 하시는 </a:t>
            </a:r>
            <a:r>
              <a:rPr lang="ko-KR" altLang="en-US" sz="2200" dirty="0" err="1"/>
              <a:t>연자분들도</a:t>
            </a:r>
            <a:r>
              <a:rPr lang="ko-KR" altLang="en-US" sz="2200" dirty="0"/>
              <a:t> 어느 정도 있는 것 같은데 </a:t>
            </a:r>
            <a:r>
              <a:rPr lang="ko-KR" altLang="en-US" sz="2200" dirty="0" err="1"/>
              <a:t>본딩이나</a:t>
            </a:r>
            <a:r>
              <a:rPr lang="ko-KR" altLang="en-US" sz="2200" dirty="0"/>
              <a:t> 와이어 넣는 것 등의 면에서 일반 </a:t>
            </a:r>
            <a:r>
              <a:rPr lang="en-US" altLang="ko-KR" sz="2200" dirty="0"/>
              <a:t>GP</a:t>
            </a:r>
            <a:r>
              <a:rPr lang="ko-KR" altLang="en-US" sz="2200" dirty="0"/>
              <a:t>가 사용하는 것이 어렵지 않을까요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#43</a:t>
            </a:r>
            <a:r>
              <a:rPr lang="ko-KR" altLang="en-US" sz="2200" dirty="0"/>
              <a:t>이 </a:t>
            </a:r>
            <a:r>
              <a:rPr lang="en-US" altLang="ko-KR" sz="2200" dirty="0"/>
              <a:t>mesial out rotation </a:t>
            </a:r>
            <a:r>
              <a:rPr lang="ko-KR" altLang="en-US" sz="2200" dirty="0"/>
              <a:t>이 있는 것 같은데 부분 교정에서 </a:t>
            </a:r>
            <a:r>
              <a:rPr lang="ko-KR" altLang="en-US" sz="2200" dirty="0" err="1"/>
              <a:t>견치의</a:t>
            </a:r>
            <a:r>
              <a:rPr lang="ko-KR" altLang="en-US" sz="2200" dirty="0"/>
              <a:t> 특성상 저 부분을 완전히 해결하지 않는다고 했을 때 배열 후에 </a:t>
            </a:r>
            <a:r>
              <a:rPr lang="en-US" altLang="ko-KR" sz="2200" dirty="0"/>
              <a:t>#42 </a:t>
            </a:r>
            <a:r>
              <a:rPr lang="ko-KR" altLang="en-US" sz="2200" dirty="0"/>
              <a:t>와 약간의 </a:t>
            </a:r>
            <a:r>
              <a:rPr lang="en-US" altLang="ko-KR" sz="2200" dirty="0"/>
              <a:t>step </a:t>
            </a:r>
            <a:r>
              <a:rPr lang="ko-KR" altLang="en-US" sz="2200" dirty="0"/>
              <a:t>진 느낌이 남아 있지는 않을까요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4375F-4ADE-9C79-0A5B-5DB92C523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06C382-10DF-00C2-72FB-7539C8083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89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B71B5-9D17-DA11-0C8B-278972B3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19466-03D5-E206-F3B7-EE1F191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sz="2000" dirty="0" err="1"/>
              <a:t>하악만</a:t>
            </a:r>
            <a:r>
              <a:rPr lang="en-US" altLang="ko-KR" sz="2000" dirty="0"/>
              <a:t> </a:t>
            </a:r>
            <a:r>
              <a:rPr lang="ko-KR" altLang="en-US" sz="2000" dirty="0"/>
              <a:t>부분교정으로 배열하고자 할 때</a:t>
            </a:r>
            <a:r>
              <a:rPr lang="en-US" altLang="ko-KR" sz="2000" dirty="0"/>
              <a:t>, </a:t>
            </a:r>
            <a:r>
              <a:rPr lang="ko-KR" altLang="en-US" sz="2000" dirty="0"/>
              <a:t>가능성여부는 배열 후 </a:t>
            </a:r>
            <a:r>
              <a:rPr lang="ko-KR" altLang="en-US" sz="2000" dirty="0" err="1"/>
              <a:t>상악</a:t>
            </a:r>
            <a:r>
              <a:rPr lang="ko-KR" altLang="en-US" sz="2000" dirty="0"/>
              <a:t> 전치의 설측면과의 </a:t>
            </a:r>
            <a:r>
              <a:rPr lang="en-US" altLang="ko-KR" sz="2000" dirty="0"/>
              <a:t>premature contact </a:t>
            </a:r>
            <a:r>
              <a:rPr lang="ko-KR" altLang="en-US" sz="2000" dirty="0"/>
              <a:t>이 생기는지를 봐야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배열 후 </a:t>
            </a:r>
            <a:r>
              <a:rPr lang="en-US" altLang="ko-KR" sz="2000" dirty="0"/>
              <a:t>light contact </a:t>
            </a:r>
            <a:r>
              <a:rPr lang="ko-KR" altLang="en-US" sz="2000" dirty="0"/>
              <a:t>은 문제가 되지 않습니다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이부분을 잘 파악한 후 진행 하시면 됩니다</a:t>
            </a:r>
            <a:r>
              <a:rPr lang="en-US" altLang="ko-KR" sz="2000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000" dirty="0"/>
              <a:t>전치부의 </a:t>
            </a:r>
            <a:r>
              <a:rPr lang="en-US" altLang="ko-KR" sz="2000" dirty="0"/>
              <a:t>bite </a:t>
            </a:r>
            <a:r>
              <a:rPr lang="ko-KR" altLang="en-US" sz="2000" dirty="0"/>
              <a:t>상태로 봐서는 </a:t>
            </a:r>
            <a:r>
              <a:rPr lang="ko-KR" altLang="en-US" sz="2000" dirty="0" err="1"/>
              <a:t>하악에</a:t>
            </a:r>
            <a:r>
              <a:rPr lang="ko-KR" altLang="en-US" sz="2000" dirty="0"/>
              <a:t> 브라켓을 </a:t>
            </a:r>
            <a:r>
              <a:rPr lang="ko-KR" altLang="en-US" sz="2000" dirty="0" err="1"/>
              <a:t>붙이는것은</a:t>
            </a:r>
            <a:r>
              <a:rPr lang="ko-KR" altLang="en-US" sz="2000" dirty="0"/>
              <a:t> 어렵습니다</a:t>
            </a:r>
            <a:r>
              <a:rPr lang="en-US" altLang="ko-KR" sz="2000" dirty="0"/>
              <a:t>. Half bracket </a:t>
            </a:r>
            <a:r>
              <a:rPr lang="ko-KR" altLang="en-US" sz="2000" dirty="0"/>
              <a:t>의 경우 임시로 붙이는 장치인데</a:t>
            </a:r>
            <a:r>
              <a:rPr lang="en-US" altLang="ko-KR" sz="2000" dirty="0"/>
              <a:t>, rotation control</a:t>
            </a:r>
            <a:r>
              <a:rPr lang="ko-KR" altLang="en-US" sz="2000" dirty="0"/>
              <a:t> 은 되지 않으므로 한</a:t>
            </a:r>
            <a:r>
              <a:rPr lang="en-US" altLang="ko-KR" sz="2000" dirty="0"/>
              <a:t>,</a:t>
            </a:r>
            <a:r>
              <a:rPr lang="ko-KR" altLang="en-US" sz="2000" dirty="0"/>
              <a:t>두개 임시로 붙이는 </a:t>
            </a:r>
            <a:r>
              <a:rPr lang="ko-KR" altLang="en-US" sz="2000" dirty="0" err="1"/>
              <a:t>용도외에는</a:t>
            </a:r>
            <a:r>
              <a:rPr lang="ko-KR" altLang="en-US" sz="2000" dirty="0"/>
              <a:t> 끝까지 </a:t>
            </a:r>
            <a:r>
              <a:rPr lang="ko-KR" altLang="en-US" sz="2000" dirty="0" err="1"/>
              <a:t>사용할수는</a:t>
            </a:r>
            <a:r>
              <a:rPr lang="ko-KR" altLang="en-US" sz="2000" dirty="0"/>
              <a:t> 없습니다</a:t>
            </a:r>
            <a:r>
              <a:rPr lang="en-US" altLang="ko-KR" sz="2000" dirty="0"/>
              <a:t>.</a:t>
            </a:r>
          </a:p>
          <a:p>
            <a:pPr>
              <a:lnSpc>
                <a:spcPct val="160000"/>
              </a:lnSpc>
            </a:pPr>
            <a:r>
              <a:rPr lang="en-US" altLang="ko-KR" sz="2000" dirty="0"/>
              <a:t>Mini-tube </a:t>
            </a:r>
            <a:r>
              <a:rPr lang="ko-KR" altLang="en-US" sz="2000" dirty="0"/>
              <a:t>의 경우가 씹히지 않고</a:t>
            </a:r>
            <a:r>
              <a:rPr lang="en-US" altLang="ko-KR" sz="2000" dirty="0"/>
              <a:t>, </a:t>
            </a:r>
            <a:r>
              <a:rPr lang="ko-KR" altLang="en-US" sz="2000" dirty="0"/>
              <a:t>이물감이 적어서 많이 이용되고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 환자같이 바이트가 깊어서 브라켓을 붙이기 어려운 경우에 사용하기에 좋은 장점이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처음 사용하는 경우에는 </a:t>
            </a:r>
            <a:r>
              <a:rPr lang="en-US" altLang="ko-KR" sz="2000" dirty="0"/>
              <a:t>bonding </a:t>
            </a:r>
            <a:r>
              <a:rPr lang="ko-KR" altLang="en-US" sz="2000" dirty="0"/>
              <a:t>방법이나 </a:t>
            </a:r>
            <a:r>
              <a:rPr lang="en-US" altLang="ko-KR" sz="2000" dirty="0"/>
              <a:t>wire</a:t>
            </a:r>
            <a:r>
              <a:rPr lang="ko-KR" altLang="en-US" sz="2000" dirty="0"/>
              <a:t>를 넣는 것이 익숙하지 않을 수 있으므로 미리 사용방법을 숙지하시어 사용하시는 것이 좋습니다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161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B71B5-9D17-DA11-0C8B-278972B3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19466-03D5-E206-F3B7-EE1F191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sz="2000" dirty="0"/>
              <a:t>미니튜브를 </a:t>
            </a:r>
            <a:r>
              <a:rPr lang="ko-KR" altLang="en-US" sz="2000" dirty="0" err="1"/>
              <a:t>붙이는것은</a:t>
            </a:r>
            <a:r>
              <a:rPr lang="ko-KR" altLang="en-US" sz="2000" dirty="0"/>
              <a:t> 브라켓을 붙여본 경험이 있다면</a:t>
            </a:r>
            <a:r>
              <a:rPr lang="en-US" altLang="ko-KR" sz="2000" dirty="0"/>
              <a:t>, </a:t>
            </a:r>
            <a:r>
              <a:rPr lang="ko-KR" altLang="en-US" sz="2000" dirty="0"/>
              <a:t>어려운 것은 아니지만</a:t>
            </a:r>
            <a:r>
              <a:rPr lang="en-US" altLang="ko-KR" sz="2000" dirty="0"/>
              <a:t>, </a:t>
            </a:r>
            <a:r>
              <a:rPr lang="ko-KR" altLang="en-US" sz="2000" dirty="0"/>
              <a:t>요령이 필요합니다</a:t>
            </a:r>
            <a:r>
              <a:rPr lang="en-US" altLang="ko-KR" sz="2000" dirty="0"/>
              <a:t>. Wire</a:t>
            </a:r>
            <a:r>
              <a:rPr lang="ko-KR" altLang="en-US" sz="2000" dirty="0"/>
              <a:t>도 한쪽에서 구슬에 실을 꿰듯이 넣어야 하며</a:t>
            </a:r>
            <a:r>
              <a:rPr lang="en-US" altLang="ko-KR" sz="2000" dirty="0"/>
              <a:t>, wire size</a:t>
            </a:r>
            <a:r>
              <a:rPr lang="ko-KR" altLang="en-US" sz="2000" dirty="0"/>
              <a:t>를 작은 것으로 사용해야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이환자의 경우 기존 </a:t>
            </a:r>
            <a:r>
              <a:rPr lang="en-US" altLang="ko-KR" sz="2000" dirty="0"/>
              <a:t>012 </a:t>
            </a:r>
            <a:r>
              <a:rPr lang="en-US" altLang="ko-KR" sz="2000" dirty="0" err="1"/>
              <a:t>niti</a:t>
            </a:r>
            <a:r>
              <a:rPr lang="en-US" altLang="ko-KR" sz="2000" dirty="0"/>
              <a:t> </a:t>
            </a:r>
            <a:r>
              <a:rPr lang="ko-KR" altLang="en-US" sz="2000" dirty="0"/>
              <a:t>도 가능해 보입니다</a:t>
            </a:r>
            <a:r>
              <a:rPr lang="en-US" altLang="ko-KR" sz="2000" dirty="0"/>
              <a:t>.(crowding </a:t>
            </a:r>
            <a:r>
              <a:rPr lang="ko-KR" altLang="en-US" sz="2000" dirty="0"/>
              <a:t>이 </a:t>
            </a:r>
            <a:r>
              <a:rPr lang="ko-KR" altLang="en-US" sz="2000" dirty="0" err="1"/>
              <a:t>심한경우</a:t>
            </a:r>
            <a:r>
              <a:rPr lang="ko-KR" altLang="en-US" sz="2000" dirty="0"/>
              <a:t> </a:t>
            </a:r>
            <a:r>
              <a:rPr lang="en-US" altLang="ko-KR" sz="2000" dirty="0"/>
              <a:t>.008 inch Roll type </a:t>
            </a:r>
            <a:r>
              <a:rPr lang="en-US" altLang="ko-KR" sz="2000" dirty="0" err="1"/>
              <a:t>niti</a:t>
            </a:r>
            <a:r>
              <a:rPr lang="en-US" altLang="ko-KR" sz="2000" dirty="0"/>
              <a:t> </a:t>
            </a:r>
            <a:r>
              <a:rPr lang="ko-KR" altLang="en-US" sz="2000" dirty="0"/>
              <a:t>부터 이용합니다</a:t>
            </a:r>
            <a:r>
              <a:rPr lang="en-US" altLang="ko-KR" sz="2000" dirty="0"/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000" dirty="0" err="1"/>
              <a:t>전치부</a:t>
            </a:r>
            <a:r>
              <a:rPr lang="ko-KR" altLang="en-US" sz="2000" dirty="0"/>
              <a:t> 부분교정은 기본적으로</a:t>
            </a:r>
            <a:r>
              <a:rPr lang="en-US" altLang="ko-KR" sz="2000" dirty="0"/>
              <a:t> </a:t>
            </a:r>
            <a:r>
              <a:rPr lang="ko-KR" altLang="en-US" sz="2000" dirty="0" err="1"/>
              <a:t>견치의</a:t>
            </a:r>
            <a:r>
              <a:rPr lang="ko-KR" altLang="en-US" sz="2000" dirty="0"/>
              <a:t> </a:t>
            </a:r>
            <a:r>
              <a:rPr lang="en-US" altLang="ko-KR" sz="2000" dirty="0"/>
              <a:t>rotation </a:t>
            </a:r>
            <a:r>
              <a:rPr lang="ko-KR" altLang="en-US" sz="2000" dirty="0"/>
              <a:t>과 </a:t>
            </a:r>
            <a:r>
              <a:rPr lang="en-US" altLang="ko-KR" sz="2000" dirty="0"/>
              <a:t>axis </a:t>
            </a:r>
            <a:r>
              <a:rPr lang="ko-KR" altLang="en-US" sz="2000" dirty="0"/>
              <a:t>를</a:t>
            </a:r>
            <a:r>
              <a:rPr lang="en-US" altLang="ko-KR" sz="2000" dirty="0"/>
              <a:t> </a:t>
            </a:r>
            <a:r>
              <a:rPr lang="ko-KR" altLang="en-US" sz="2000" dirty="0"/>
              <a:t>개선할 수는 없습니다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전치와</a:t>
            </a:r>
            <a:r>
              <a:rPr lang="en-US" altLang="ko-KR" sz="2000" dirty="0"/>
              <a:t> </a:t>
            </a:r>
            <a:r>
              <a:rPr lang="ko-KR" altLang="en-US" sz="2000" dirty="0" err="1"/>
              <a:t>견치간</a:t>
            </a:r>
            <a:r>
              <a:rPr lang="ko-KR" altLang="en-US" sz="2000" dirty="0"/>
              <a:t> 생기는 </a:t>
            </a:r>
            <a:r>
              <a:rPr lang="en-US" altLang="ko-KR" sz="2000" dirty="0"/>
              <a:t>step </a:t>
            </a:r>
            <a:r>
              <a:rPr lang="ko-KR" altLang="en-US" sz="2000" dirty="0"/>
              <a:t>은 최소화하면서</a:t>
            </a:r>
            <a:r>
              <a:rPr lang="en-US" altLang="ko-KR" sz="2000" dirty="0"/>
              <a:t>, </a:t>
            </a:r>
            <a:r>
              <a:rPr lang="ko-KR" altLang="en-US" sz="2000" dirty="0"/>
              <a:t>필요시 </a:t>
            </a:r>
            <a:r>
              <a:rPr lang="en-US" altLang="ko-KR" sz="2000" dirty="0"/>
              <a:t>shaping </a:t>
            </a:r>
            <a:r>
              <a:rPr lang="ko-KR" altLang="en-US" sz="2000" dirty="0"/>
              <a:t>을 해주어서 </a:t>
            </a:r>
            <a:r>
              <a:rPr lang="en-US" altLang="ko-KR" sz="2000" dirty="0"/>
              <a:t>step</a:t>
            </a:r>
            <a:r>
              <a:rPr lang="ko-KR" altLang="en-US" sz="2000" dirty="0"/>
              <a:t>을 줄여주어야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또한</a:t>
            </a:r>
            <a:r>
              <a:rPr lang="en-US" altLang="ko-KR" sz="2000" dirty="0"/>
              <a:t>, mini tube </a:t>
            </a:r>
            <a:r>
              <a:rPr lang="ko-KR" altLang="en-US" sz="2000" dirty="0"/>
              <a:t>의 경우 브라켓과 달리 </a:t>
            </a:r>
            <a:r>
              <a:rPr lang="en-US" altLang="ko-KR" sz="2000" dirty="0"/>
              <a:t>1</a:t>
            </a:r>
            <a:r>
              <a:rPr lang="en-US" altLang="ko-KR" sz="2000" baseline="30000" dirty="0"/>
              <a:t>st</a:t>
            </a:r>
            <a:r>
              <a:rPr lang="en-US" altLang="ko-KR" sz="2000" dirty="0"/>
              <a:t> order</a:t>
            </a:r>
            <a:r>
              <a:rPr lang="ko-KR" altLang="en-US" sz="2000" dirty="0"/>
              <a:t>인</a:t>
            </a:r>
            <a:r>
              <a:rPr lang="en-US" altLang="ko-KR" sz="2000" dirty="0"/>
              <a:t> in</a:t>
            </a:r>
            <a:r>
              <a:rPr lang="ko-KR" altLang="en-US" sz="2000" dirty="0"/>
              <a:t> </a:t>
            </a:r>
            <a:r>
              <a:rPr lang="en-US" altLang="ko-KR" sz="2000" dirty="0"/>
              <a:t>&amp;</a:t>
            </a:r>
            <a:r>
              <a:rPr lang="ko-KR" altLang="en-US" sz="2000" dirty="0"/>
              <a:t> </a:t>
            </a:r>
            <a:r>
              <a:rPr lang="en-US" altLang="ko-KR" sz="2000" dirty="0"/>
              <a:t>out</a:t>
            </a:r>
            <a:r>
              <a:rPr lang="ko-KR" altLang="en-US" sz="2000" dirty="0"/>
              <a:t> 이 없기때문에 </a:t>
            </a:r>
            <a:r>
              <a:rPr lang="ko-KR" altLang="en-US" sz="2000" dirty="0" err="1"/>
              <a:t>측절치과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견치간</a:t>
            </a:r>
            <a:r>
              <a:rPr lang="ko-KR" altLang="en-US" sz="2000" dirty="0"/>
              <a:t> </a:t>
            </a:r>
            <a:r>
              <a:rPr lang="en-US" altLang="ko-KR" sz="2000" dirty="0"/>
              <a:t>step </a:t>
            </a:r>
            <a:r>
              <a:rPr lang="ko-KR" altLang="en-US" sz="2000" dirty="0"/>
              <a:t>이 더 생기는 문제가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이 부분에 대해서 한계를 인식하고 진행하여야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000" dirty="0"/>
              <a:t>이 환자의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미니튜브를 이용할 수도 있지만</a:t>
            </a:r>
            <a:r>
              <a:rPr lang="en-US" altLang="ko-KR" sz="2000" dirty="0"/>
              <a:t>, </a:t>
            </a:r>
            <a:r>
              <a:rPr lang="ko-KR" altLang="en-US" sz="2000" dirty="0"/>
              <a:t>투명교정으로도 좋은 케이스입니다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투명교정도 고려해 보시기 바랍니다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lnSpc>
                <a:spcPct val="16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802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B71B5-9D17-DA11-0C8B-278972B3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19466-03D5-E206-F3B7-EE1F191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ko-KR" altLang="en-US" sz="2000" dirty="0"/>
              <a:t>이 환자의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미니튜브를 이용할 수도 있지만</a:t>
            </a:r>
            <a:r>
              <a:rPr lang="en-US" altLang="ko-KR" sz="2000" dirty="0"/>
              <a:t>, </a:t>
            </a:r>
            <a:r>
              <a:rPr lang="ko-KR" altLang="en-US" sz="2000" dirty="0"/>
              <a:t>투명교정으로도 좋은 케이스입니다</a:t>
            </a:r>
            <a:r>
              <a:rPr lang="en-US" altLang="ko-KR" sz="2000" dirty="0"/>
              <a:t>. </a:t>
            </a:r>
            <a:r>
              <a:rPr lang="ko-KR" altLang="en-US" sz="2000" dirty="0"/>
              <a:t>투명교정도 고려해 보시기 바랍니다</a:t>
            </a:r>
            <a:r>
              <a:rPr lang="en-US" altLang="ko-KR" sz="2000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000" dirty="0"/>
              <a:t>투명교정은 인상 채득이 중요합니다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스케너가</a:t>
            </a:r>
            <a:r>
              <a:rPr lang="ko-KR" altLang="en-US" sz="2000" dirty="0"/>
              <a:t> 있다면 좋은데</a:t>
            </a:r>
            <a:r>
              <a:rPr lang="en-US" altLang="ko-KR" sz="2000" dirty="0"/>
              <a:t>, </a:t>
            </a:r>
            <a:r>
              <a:rPr lang="ko-KR" altLang="en-US" sz="2000" dirty="0"/>
              <a:t>없다면 인상 채득이 변형되지 않도록 해야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000" dirty="0"/>
              <a:t>투명교정은 기공소와 잘 소통하여 진행하는 것이 좋습니다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lnSpc>
                <a:spcPct val="16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934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이유찬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1990.12.14/ 33Y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아래앞니가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틀어져서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교정상담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원해요</a:t>
            </a:r>
            <a:br>
              <a:rPr lang="en-US" altLang="ko-KR" sz="1800" kern="0" dirty="0">
                <a:solidFill>
                  <a:schemeClr val="tx1"/>
                </a:solidFill>
                <a:latin typeface="+mj-lt"/>
              </a:rPr>
            </a:b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60" y="1217796"/>
            <a:ext cx="3440033" cy="48666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5" y="1190248"/>
            <a:ext cx="3440033" cy="486666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0746" y="2566986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6" y="1088382"/>
            <a:ext cx="3754707" cy="49296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56" y="1113015"/>
            <a:ext cx="3449726" cy="488038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2914" y="4066903"/>
            <a:ext cx="269967" cy="122790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9" y="89459"/>
            <a:ext cx="3344723" cy="22284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61" y="2418205"/>
            <a:ext cx="3414050" cy="22746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52" y="2642712"/>
            <a:ext cx="2914644" cy="19418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9" y="4645190"/>
            <a:ext cx="3283766" cy="21878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7" y="2564904"/>
            <a:ext cx="2813096" cy="187422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4611" y="2731561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49525" y="376885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24702" y="2658254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74" y="360155"/>
            <a:ext cx="2971525" cy="19810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3" y="4582169"/>
            <a:ext cx="3062513" cy="2041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33" y="2515250"/>
            <a:ext cx="3057479" cy="20383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67" y="2592106"/>
            <a:ext cx="2945646" cy="19637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81" y="2592106"/>
            <a:ext cx="2800935" cy="18672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0" y="4755978"/>
            <a:ext cx="2879446" cy="191963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" y="531200"/>
            <a:ext cx="2716201" cy="18108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81" y="512578"/>
            <a:ext cx="2722046" cy="1814697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556792"/>
            <a:ext cx="9005454" cy="3703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971600" y="1362687"/>
            <a:ext cx="7524328" cy="5420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7" y="1844824"/>
            <a:ext cx="2386117" cy="31894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41" y="1844478"/>
            <a:ext cx="2386117" cy="31894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386117" cy="3189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19661</TotalTime>
  <Words>758</Words>
  <Application>Microsoft Office PowerPoint</Application>
  <PresentationFormat>화면 슬라이드 쇼(4:3)</PresentationFormat>
  <Paragraphs>111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 1</vt:lpstr>
      <vt:lpstr>Trouble shooting 2</vt:lpstr>
      <vt:lpstr>Trouble shooting 3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783</cp:revision>
  <dcterms:created xsi:type="dcterms:W3CDTF">2005-05-18T11:28:50Z</dcterms:created>
  <dcterms:modified xsi:type="dcterms:W3CDTF">2024-05-07T14:58:58Z</dcterms:modified>
</cp:coreProperties>
</file>