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1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5" r:id="rId16"/>
    <p:sldId id="819" r:id="rId17"/>
    <p:sldId id="842" r:id="rId18"/>
    <p:sldId id="843" r:id="rId19"/>
    <p:sldId id="844" r:id="rId2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0427"/>
            <a:ext cx="7048732" cy="500542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 molar key on both sides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Canine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II, Lt-Class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OB/OJ=4.0/6.5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+0.5,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+3.0)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incisor </a:t>
            </a:r>
            <a:r>
              <a:rPr lang="en-US" altLang="ko-KR" dirty="0" err="1">
                <a:latin typeface="+mj-lt"/>
              </a:rPr>
              <a:t>labiovesion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#12, 22 </a:t>
            </a:r>
            <a:r>
              <a:rPr lang="ko-KR" altLang="en-US" dirty="0">
                <a:latin typeface="+mj-lt"/>
              </a:rPr>
              <a:t> </a:t>
            </a:r>
            <a:r>
              <a:rPr lang="en-US" altLang="ko-KR" dirty="0">
                <a:latin typeface="+mj-lt"/>
              </a:rPr>
              <a:t>dens </a:t>
            </a:r>
            <a:r>
              <a:rPr lang="en-US" altLang="ko-KR" dirty="0" err="1">
                <a:latin typeface="+mj-lt"/>
              </a:rPr>
              <a:t>invagintus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18059"/>
              </p:ext>
            </p:extLst>
          </p:nvPr>
        </p:nvGraphicFramePr>
        <p:xfrm>
          <a:off x="3031367" y="2800101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33657"/>
              </p:ext>
            </p:extLst>
          </p:nvPr>
        </p:nvGraphicFramePr>
        <p:xfrm>
          <a:off x="2315317" y="3583050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8977" y="3641833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14291" y="3956112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protrusion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70C0"/>
                </a:solidFill>
              </a:rPr>
              <a:t>발치</a:t>
            </a:r>
            <a:r>
              <a:rPr lang="en-US" altLang="ko-KR" sz="2000" dirty="0">
                <a:solidFill>
                  <a:srgbClr val="0070C0"/>
                </a:solidFill>
              </a:rPr>
              <a:t>case(4 premolar ext.) 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+ F-DBS( or IDB) ↑first (#23</a:t>
            </a:r>
            <a:r>
              <a:rPr lang="ko-KR" altLang="en-US" sz="2000" dirty="0"/>
              <a:t>제외</a:t>
            </a:r>
            <a:r>
              <a:rPr lang="en-US" altLang="ko-KR" sz="2000" dirty="0"/>
              <a:t>)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Ext of            (        )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+ Alignment &amp; leveling</a:t>
            </a:r>
          </a:p>
          <a:p>
            <a:pPr>
              <a:buFontTx/>
              <a:buAutoNum type="arabicPeriod"/>
            </a:pPr>
            <a:r>
              <a:rPr lang="ko-KR" altLang="en-US" sz="2000" dirty="0" err="1"/>
              <a:t>상악</a:t>
            </a:r>
            <a:r>
              <a:rPr lang="ko-KR" altLang="en-US" sz="2000" dirty="0"/>
              <a:t> </a:t>
            </a:r>
            <a:r>
              <a:rPr lang="en-US" altLang="ko-KR" sz="2000" dirty="0" err="1"/>
              <a:t>ss</a:t>
            </a:r>
            <a:r>
              <a:rPr lang="en-US" altLang="ko-KR" sz="2000" dirty="0"/>
              <a:t> wire </a:t>
            </a:r>
            <a:r>
              <a:rPr lang="ko-KR" altLang="en-US" sz="2000" dirty="0"/>
              <a:t>상에서 </a:t>
            </a:r>
            <a:r>
              <a:rPr lang="en-US" altLang="ko-KR" sz="2000" dirty="0"/>
              <a:t>#23 bonding, </a:t>
            </a:r>
            <a:r>
              <a:rPr lang="en-US" altLang="ko-KR" sz="2000" dirty="0" err="1"/>
              <a:t>niti</a:t>
            </a:r>
            <a:r>
              <a:rPr lang="en-US" altLang="ko-KR" sz="2000" dirty="0"/>
              <a:t> overlay(</a:t>
            </a:r>
            <a:r>
              <a:rPr lang="ko-KR" altLang="en-US" sz="2000" dirty="0"/>
              <a:t>필요시 </a:t>
            </a:r>
            <a:r>
              <a:rPr lang="en-US" altLang="ko-KR" sz="2000" dirty="0"/>
              <a:t>POBB)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Re alignment and leveling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Space closure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Bite seating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Finish &amp; </a:t>
            </a:r>
            <a:r>
              <a:rPr lang="en-US" altLang="ko-KR" sz="2000" dirty="0" err="1"/>
              <a:t>debond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:2</a:t>
            </a:r>
            <a:r>
              <a:rPr lang="ko-KR" altLang="en-US" sz="2000" dirty="0"/>
              <a:t>년</a:t>
            </a:r>
            <a:r>
              <a:rPr lang="en-US" altLang="ko-KR" sz="2000" dirty="0"/>
              <a:t>+@</a:t>
            </a:r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Black triangle</a:t>
            </a:r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A859FC9-E27E-4A5A-BC2A-32FA0795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93207"/>
              </p:ext>
            </p:extLst>
          </p:nvPr>
        </p:nvGraphicFramePr>
        <p:xfrm>
          <a:off x="2909297" y="2386829"/>
          <a:ext cx="576264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FD87415-495C-4A62-9253-702E3023D90C}"/>
              </a:ext>
            </a:extLst>
          </p:cNvPr>
          <p:cNvGraphicFramePr>
            <a:graphicFrameLocks noGrp="1"/>
          </p:cNvGraphicFramePr>
          <p:nvPr/>
        </p:nvGraphicFramePr>
        <p:xfrm>
          <a:off x="2124075" y="2395538"/>
          <a:ext cx="630238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8140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안녕하세요 원장님</a:t>
            </a:r>
            <a:r>
              <a:rPr lang="en-US" altLang="ko-KR" sz="2200" dirty="0"/>
              <a:t>, </a:t>
            </a:r>
            <a:r>
              <a:rPr lang="ko-KR" altLang="en-US" sz="2200" dirty="0"/>
              <a:t>돌출이 있는 </a:t>
            </a:r>
            <a:r>
              <a:rPr lang="ko-KR" altLang="en-US" sz="2200" dirty="0" err="1"/>
              <a:t>환자여서</a:t>
            </a:r>
            <a:r>
              <a:rPr lang="ko-KR" altLang="en-US" sz="2200" dirty="0"/>
              <a:t> 발치 교정으로 치료 계획을 세웠는데 치료 계획과 </a:t>
            </a:r>
            <a:r>
              <a:rPr lang="en-US" altLang="ko-KR" sz="2200" dirty="0"/>
              <a:t>#23 </a:t>
            </a:r>
            <a:r>
              <a:rPr lang="ko-KR" altLang="en-US" sz="2200" dirty="0" err="1"/>
              <a:t>견치가</a:t>
            </a:r>
            <a:r>
              <a:rPr lang="ko-KR" altLang="en-US" sz="2200" dirty="0"/>
              <a:t> 반대 </a:t>
            </a:r>
            <a:r>
              <a:rPr lang="ko-KR" altLang="en-US" sz="2200" dirty="0" err="1"/>
              <a:t>교합이라서</a:t>
            </a:r>
            <a:r>
              <a:rPr lang="ko-KR" altLang="en-US" sz="2200" dirty="0"/>
              <a:t> </a:t>
            </a:r>
            <a:r>
              <a:rPr lang="en-US" altLang="ko-KR" sz="2200" dirty="0" err="1"/>
              <a:t>Niti</a:t>
            </a:r>
            <a:r>
              <a:rPr lang="en-US" altLang="ko-KR" sz="2200" dirty="0"/>
              <a:t> </a:t>
            </a:r>
            <a:r>
              <a:rPr lang="en-US" altLang="ko-KR" sz="2200" dirty="0" err="1"/>
              <a:t>ovelay</a:t>
            </a:r>
            <a:r>
              <a:rPr lang="ko-KR" altLang="en-US" sz="2200" dirty="0"/>
              <a:t>를 통한 배열이 적절한지</a:t>
            </a:r>
            <a:r>
              <a:rPr lang="en-US" altLang="ko-KR" sz="2200" dirty="0"/>
              <a:t>(POBB </a:t>
            </a:r>
            <a:r>
              <a:rPr lang="ko-KR" altLang="en-US" sz="2200" dirty="0"/>
              <a:t>가 필요한지도 같이</a:t>
            </a:r>
            <a:r>
              <a:rPr lang="en-US" altLang="ko-KR" sz="2200"/>
              <a:t>)</a:t>
            </a:r>
            <a:r>
              <a:rPr lang="ko-KR" altLang="en-US" sz="2200"/>
              <a:t> </a:t>
            </a:r>
            <a:r>
              <a:rPr lang="ko-KR" altLang="en-US" sz="2200" dirty="0"/>
              <a:t>문의 드립니다</a:t>
            </a:r>
            <a:r>
              <a:rPr lang="en-US" altLang="ko-KR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구치부쪽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악궁이</a:t>
            </a:r>
            <a:r>
              <a:rPr lang="ko-KR" altLang="en-US" sz="2200" dirty="0"/>
              <a:t> 좁지는 않아 보이는데 악궁확장까지 필요할까요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하악의</a:t>
            </a:r>
            <a:r>
              <a:rPr lang="ko-KR" altLang="en-US" sz="2200" dirty="0"/>
              <a:t> </a:t>
            </a:r>
            <a:r>
              <a:rPr lang="en-US" altLang="ko-KR" sz="2200" dirty="0"/>
              <a:t>curve of </a:t>
            </a:r>
            <a:r>
              <a:rPr lang="en-US" altLang="ko-KR" sz="2200" dirty="0" err="1"/>
              <a:t>spee</a:t>
            </a:r>
            <a:r>
              <a:rPr lang="en-US" altLang="ko-KR" sz="2200" dirty="0"/>
              <a:t> </a:t>
            </a:r>
            <a:r>
              <a:rPr lang="ko-KR" altLang="en-US" sz="2200" dirty="0"/>
              <a:t>를 펼 때  </a:t>
            </a:r>
            <a:r>
              <a:rPr lang="en-US" altLang="ko-KR" sz="2200" dirty="0"/>
              <a:t>reverse </a:t>
            </a:r>
            <a:r>
              <a:rPr lang="en-US" altLang="ko-KR" sz="2200" dirty="0" err="1"/>
              <a:t>Niti</a:t>
            </a:r>
            <a:r>
              <a:rPr lang="en-US" altLang="ko-KR" sz="2200" dirty="0"/>
              <a:t> </a:t>
            </a:r>
            <a:r>
              <a:rPr lang="ko-KR" altLang="en-US" sz="2200" dirty="0"/>
              <a:t>정도로 가능할까요</a:t>
            </a:r>
            <a:r>
              <a:rPr lang="en-US" altLang="ko-KR" sz="2200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B82497-B81A-5AD0-C071-A49B9A0CB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2A72ED0-8D2D-9551-6BE1-3656ED910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52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3394-608E-84BF-F268-E5D0085CE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98ABB81B-E1C0-7E44-9337-4ABE10D20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9ECCF51-AC52-557A-54D8-B0222AD16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발치</a:t>
            </a:r>
            <a:r>
              <a:rPr lang="en-US" altLang="ko-KR" sz="2200" dirty="0"/>
              <a:t> </a:t>
            </a:r>
            <a:r>
              <a:rPr lang="ko-KR" altLang="en-US" sz="2200" dirty="0"/>
              <a:t>치료계획이 알맞은 것으로 판단됩니다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200" dirty="0"/>
              <a:t>#23 </a:t>
            </a:r>
            <a:r>
              <a:rPr lang="ko-KR" altLang="en-US" sz="2200" dirty="0"/>
              <a:t>반대교합 해결을 위해서는 </a:t>
            </a:r>
            <a:r>
              <a:rPr lang="en-US" altLang="ko-KR" sz="2200" dirty="0" err="1"/>
              <a:t>rect</a:t>
            </a:r>
            <a:r>
              <a:rPr lang="en-US" altLang="ko-KR" sz="2200" dirty="0"/>
              <a:t> ss wire </a:t>
            </a:r>
            <a:r>
              <a:rPr lang="ko-KR" altLang="en-US" sz="2200" dirty="0"/>
              <a:t>상에서</a:t>
            </a:r>
            <a:r>
              <a:rPr lang="en-US" altLang="ko-KR" sz="2200" dirty="0"/>
              <a:t> </a:t>
            </a:r>
            <a:r>
              <a:rPr lang="en-US" altLang="ko-KR" sz="2200" dirty="0" err="1"/>
              <a:t>niti</a:t>
            </a:r>
            <a:r>
              <a:rPr lang="ko-KR" altLang="en-US" sz="2200" dirty="0"/>
              <a:t> </a:t>
            </a:r>
            <a:r>
              <a:rPr lang="en-US" altLang="ko-KR" sz="2200" dirty="0"/>
              <a:t>overlay</a:t>
            </a:r>
            <a:r>
              <a:rPr lang="ko-KR" altLang="en-US" sz="2200" dirty="0"/>
              <a:t>를 이용해야 합니다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측절치와</a:t>
            </a:r>
            <a:r>
              <a:rPr lang="ko-KR" altLang="en-US" sz="2200" dirty="0"/>
              <a:t> 달리 </a:t>
            </a:r>
            <a:r>
              <a:rPr lang="ko-KR" altLang="en-US" sz="2200" dirty="0" err="1"/>
              <a:t>견치는</a:t>
            </a:r>
            <a:r>
              <a:rPr lang="ko-KR" altLang="en-US" sz="2200" dirty="0"/>
              <a:t> 강력해서 </a:t>
            </a:r>
            <a:r>
              <a:rPr lang="ko-KR" altLang="en-US" sz="2200" dirty="0" err="1"/>
              <a:t>넘어오는것이</a:t>
            </a:r>
            <a:r>
              <a:rPr lang="ko-KR" altLang="en-US" sz="2200" dirty="0"/>
              <a:t> 어렵습니다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더욱이 </a:t>
            </a:r>
            <a:r>
              <a:rPr lang="en-US" altLang="ko-KR" sz="2200" dirty="0"/>
              <a:t>intrusion</a:t>
            </a:r>
            <a:r>
              <a:rPr lang="ko-KR" altLang="en-US" sz="2200" dirty="0"/>
              <a:t> 을 동반해서 하기에는 더욱 어렵습니다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따라서</a:t>
            </a:r>
            <a:r>
              <a:rPr lang="en-US" altLang="ko-KR" sz="2200" dirty="0"/>
              <a:t>, </a:t>
            </a:r>
            <a:r>
              <a:rPr lang="ko-KR" altLang="en-US" sz="2200" dirty="0"/>
              <a:t>계획하신 것처럼 </a:t>
            </a:r>
            <a:r>
              <a:rPr lang="en-US" altLang="ko-KR" sz="2200" dirty="0"/>
              <a:t>POBB </a:t>
            </a:r>
            <a:r>
              <a:rPr lang="ko-KR" altLang="en-US" sz="2200" dirty="0"/>
              <a:t>또는 </a:t>
            </a:r>
            <a:r>
              <a:rPr lang="en-US" altLang="ko-KR" sz="2200" dirty="0"/>
              <a:t>ABB </a:t>
            </a:r>
            <a:r>
              <a:rPr lang="ko-KR" altLang="en-US" sz="2200" dirty="0"/>
              <a:t>를 이용하여 </a:t>
            </a:r>
            <a:r>
              <a:rPr lang="ko-KR" altLang="en-US" sz="2200" dirty="0" err="1"/>
              <a:t>견치가</a:t>
            </a:r>
            <a:r>
              <a:rPr lang="ko-KR" altLang="en-US" sz="2200" dirty="0"/>
              <a:t> 걸리지 않게 한 상태에서 </a:t>
            </a:r>
            <a:r>
              <a:rPr lang="en-US" altLang="ko-KR" sz="2200" dirty="0"/>
              <a:t>overlay</a:t>
            </a:r>
            <a:r>
              <a:rPr lang="ko-KR" altLang="en-US" sz="2200" dirty="0"/>
              <a:t>를 같이하여 가급적 빨리 반대교합이 넘어오도록 </a:t>
            </a:r>
            <a:r>
              <a:rPr lang="ko-KR" altLang="en-US" sz="2200" dirty="0" err="1"/>
              <a:t>해주는것이</a:t>
            </a:r>
            <a:r>
              <a:rPr lang="ko-KR" altLang="en-US" sz="2200" dirty="0"/>
              <a:t> 중요합니다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악궁의</a:t>
            </a:r>
            <a:r>
              <a:rPr lang="ko-KR" altLang="en-US" sz="2200" dirty="0"/>
              <a:t> </a:t>
            </a:r>
            <a:r>
              <a:rPr lang="ko-KR" altLang="en-US" sz="2200" dirty="0" err="1"/>
              <a:t>폭경은</a:t>
            </a:r>
            <a:r>
              <a:rPr lang="ko-KR" altLang="en-US" sz="2200" dirty="0"/>
              <a:t> 문제가 </a:t>
            </a:r>
            <a:r>
              <a:rPr lang="ko-KR" altLang="en-US" sz="2200" dirty="0" err="1"/>
              <a:t>없어보이므로</a:t>
            </a:r>
            <a:r>
              <a:rPr lang="ko-KR" altLang="en-US" sz="2200" dirty="0"/>
              <a:t> 확장이 필요하지는 않습니다</a:t>
            </a:r>
            <a:r>
              <a:rPr lang="en-US" altLang="ko-K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55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AC503-5D4C-3D7D-B714-AD8F32365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FD4DAED7-776C-CFD4-E666-0ECF54C48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5EB42DB4-A0C2-DE54-2805-F1E1778775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 err="1"/>
              <a:t>상악</a:t>
            </a:r>
            <a:r>
              <a:rPr lang="ko-KR" altLang="en-US" sz="2200" dirty="0"/>
              <a:t> 전치 각도와 돌출도를 생각한다면</a:t>
            </a:r>
            <a:r>
              <a:rPr lang="en-US" altLang="ko-KR" sz="2200" dirty="0"/>
              <a:t>, B anchor </a:t>
            </a:r>
            <a:r>
              <a:rPr lang="ko-KR" altLang="en-US" sz="2200" dirty="0"/>
              <a:t>보다 조금 더 강해도 </a:t>
            </a:r>
            <a:r>
              <a:rPr lang="ko-KR" altLang="en-US" sz="2200" dirty="0" err="1"/>
              <a:t>좋을것으로</a:t>
            </a:r>
            <a:r>
              <a:rPr lang="ko-KR" altLang="en-US" sz="2200" dirty="0"/>
              <a:t> 생각됩니다</a:t>
            </a:r>
            <a:r>
              <a:rPr lang="en-US" altLang="ko-KR" sz="2200" dirty="0"/>
              <a:t>.(A- or B+)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하악의</a:t>
            </a:r>
            <a:r>
              <a:rPr lang="en-US" altLang="ko-KR" sz="2200" dirty="0"/>
              <a:t> COS</a:t>
            </a:r>
            <a:r>
              <a:rPr lang="ko-KR" altLang="en-US" sz="2200" dirty="0"/>
              <a:t>가 심한데</a:t>
            </a:r>
            <a:r>
              <a:rPr lang="en-US" altLang="ko-KR" sz="2200" dirty="0"/>
              <a:t>, </a:t>
            </a:r>
            <a:r>
              <a:rPr lang="ko-KR" altLang="en-US" sz="2200" dirty="0"/>
              <a:t>전치부의 </a:t>
            </a:r>
            <a:r>
              <a:rPr lang="en-US" altLang="ko-KR" sz="2200" dirty="0"/>
              <a:t>intrusion </a:t>
            </a:r>
            <a:r>
              <a:rPr lang="ko-KR" altLang="en-US" sz="2200" dirty="0"/>
              <a:t>이 많이 필요한 상황입니다</a:t>
            </a:r>
            <a:r>
              <a:rPr lang="en-US" altLang="ko-KR" sz="2200" dirty="0"/>
              <a:t>. R-</a:t>
            </a:r>
            <a:r>
              <a:rPr lang="en-US" altLang="ko-KR" sz="2200" dirty="0" err="1"/>
              <a:t>NiTi</a:t>
            </a:r>
            <a:r>
              <a:rPr lang="en-US" altLang="ko-KR" sz="2200" dirty="0"/>
              <a:t> </a:t>
            </a:r>
            <a:r>
              <a:rPr lang="ko-KR" altLang="en-US" sz="2200" dirty="0"/>
              <a:t>를 사용하면서 필요시 </a:t>
            </a:r>
            <a:r>
              <a:rPr lang="en-US" altLang="ko-KR" sz="2200" dirty="0"/>
              <a:t>intrusion arch</a:t>
            </a:r>
            <a:r>
              <a:rPr lang="ko-KR" altLang="en-US" sz="2200" dirty="0"/>
              <a:t> 를 추가해야 합니다</a:t>
            </a:r>
            <a:r>
              <a:rPr lang="en-US" altLang="ko-KR" sz="2200" dirty="0"/>
              <a:t>. </a:t>
            </a:r>
            <a:r>
              <a:rPr lang="ko-KR" altLang="en-US" sz="2200" dirty="0"/>
              <a:t>따라서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</a:t>
            </a:r>
            <a:r>
              <a:rPr lang="en-US" altLang="ko-KR" sz="2200" dirty="0"/>
              <a:t>6</a:t>
            </a:r>
            <a:r>
              <a:rPr lang="ko-KR" altLang="en-US" sz="2200" dirty="0"/>
              <a:t>번에는 </a:t>
            </a:r>
            <a:r>
              <a:rPr lang="en-US" altLang="ko-KR" sz="2200" dirty="0"/>
              <a:t>twin tube</a:t>
            </a:r>
            <a:r>
              <a:rPr lang="ko-KR" altLang="en-US" sz="2200" dirty="0"/>
              <a:t>를 처음부터 붙여서 </a:t>
            </a:r>
            <a:r>
              <a:rPr lang="ko-KR" altLang="en-US" sz="2200" dirty="0" err="1"/>
              <a:t>진행하는것이</a:t>
            </a:r>
            <a:r>
              <a:rPr lang="ko-KR" altLang="en-US" sz="2200" dirty="0"/>
              <a:t> 좋습니다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좋은 결과 있기를 바랍니다</a:t>
            </a:r>
            <a:r>
              <a:rPr lang="en-US" altLang="ko-K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2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최수인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2009.05.16/ 14Y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치열이 고르지 않아요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4526420" y="1278214"/>
            <a:ext cx="4022268" cy="504442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384457" y="1119933"/>
            <a:ext cx="3841054" cy="5188792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14011" y="2429691"/>
            <a:ext cx="87086" cy="311766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656" y="1203888"/>
            <a:ext cx="3829411" cy="51143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1" y="1196752"/>
            <a:ext cx="3956634" cy="5038029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698377" y="4058194"/>
            <a:ext cx="296093" cy="1184366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01" y="102965"/>
            <a:ext cx="3305528" cy="22023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582"/>
            <a:ext cx="3084664" cy="20551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93" y="2404459"/>
            <a:ext cx="3305528" cy="220230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45283"/>
            <a:ext cx="2873480" cy="191445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13" y="4571920"/>
            <a:ext cx="3305528" cy="2202308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72204" y="2772355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01322" y="3792225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2294" y="2664214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59" y="0"/>
            <a:ext cx="3489914" cy="233283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60" y="4451170"/>
            <a:ext cx="3311756" cy="221374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40" y="2261924"/>
            <a:ext cx="3272554" cy="21875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" y="2443900"/>
            <a:ext cx="2826649" cy="18894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94" y="2458423"/>
            <a:ext cx="2942297" cy="19667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10">
            <a:off x="-18064" y="4886576"/>
            <a:ext cx="2652011" cy="17727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2" y="264613"/>
            <a:ext cx="2801732" cy="18728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73" y="347686"/>
            <a:ext cx="2684656" cy="1794556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700808"/>
            <a:ext cx="8922327" cy="37394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755576" y="1294444"/>
            <a:ext cx="7524328" cy="5420067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91C278A-2D72-DA9D-6C34-738CC92CEF28}"/>
              </a:ext>
            </a:extLst>
          </p:cNvPr>
          <p:cNvCxnSpPr>
            <a:cxnSpLocks/>
          </p:cNvCxnSpPr>
          <p:nvPr/>
        </p:nvCxnSpPr>
        <p:spPr bwMode="auto">
          <a:xfrm>
            <a:off x="3851920" y="3212976"/>
            <a:ext cx="2520280" cy="7200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2569CC8-F046-9401-7708-9B7B139FA344}"/>
              </a:ext>
            </a:extLst>
          </p:cNvPr>
          <p:cNvCxnSpPr>
            <a:cxnSpLocks/>
          </p:cNvCxnSpPr>
          <p:nvPr/>
        </p:nvCxnSpPr>
        <p:spPr bwMode="auto">
          <a:xfrm flipV="1">
            <a:off x="6704310" y="3645024"/>
            <a:ext cx="360040" cy="2232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7657"/>
            <a:ext cx="2495651" cy="333584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2495651" cy="33358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19647</TotalTime>
  <Words>635</Words>
  <Application>Microsoft Office PowerPoint</Application>
  <PresentationFormat>화면 슬라이드 쇼(4:3)</PresentationFormat>
  <Paragraphs>137</Paragraphs>
  <Slides>19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Times New Roman</vt:lpstr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Trouble shooting</vt:lpstr>
      <vt:lpstr>Trouble shooting 1</vt:lpstr>
      <vt:lpstr>Trouble shooting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784</cp:revision>
  <dcterms:created xsi:type="dcterms:W3CDTF">2005-05-18T11:28:50Z</dcterms:created>
  <dcterms:modified xsi:type="dcterms:W3CDTF">2024-02-22T14:03:47Z</dcterms:modified>
</cp:coreProperties>
</file>