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1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48" r:id="rId10"/>
    <p:sldId id="841" r:id="rId11"/>
    <p:sldId id="831" r:id="rId12"/>
    <p:sldId id="849" r:id="rId13"/>
    <p:sldId id="814" r:id="rId14"/>
    <p:sldId id="824" r:id="rId15"/>
    <p:sldId id="791" r:id="rId16"/>
    <p:sldId id="825" r:id="rId17"/>
    <p:sldId id="819" r:id="rId18"/>
    <p:sldId id="850" r:id="rId19"/>
    <p:sldId id="851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5357" autoAdjust="0"/>
  </p:normalViewPr>
  <p:slideViewPr>
    <p:cSldViewPr>
      <p:cViewPr>
        <p:scale>
          <a:sx n="100" d="100"/>
          <a:sy n="100" d="100"/>
        </p:scale>
        <p:origin x="1266" y="264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13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15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580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  <a:r>
              <a:rPr kumimoji="0" lang="en-US" altLang="ko-KR" sz="3600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(CO)</a:t>
            </a:r>
            <a:endParaRPr kumimoji="0" lang="en-US" altLang="ko-KR" sz="3600" b="1" dirty="0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61662" cy="50716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  <a:r>
              <a:rPr kumimoji="0" lang="en-US" altLang="ko-KR" sz="3600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(CR)</a:t>
            </a:r>
            <a:endParaRPr kumimoji="0" lang="en-US" altLang="ko-KR" sz="3600" b="1" dirty="0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33670" cy="5124110"/>
          </a:xfrm>
        </p:spPr>
      </p:pic>
    </p:spTree>
    <p:extLst>
      <p:ext uri="{BB962C8B-B14F-4D97-AF65-F5344CB8AC3E}">
        <p14:creationId xmlns:p14="http://schemas.microsoft.com/office/powerpoint/2010/main" val="351442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III(?)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Molar key: </a:t>
            </a:r>
            <a:r>
              <a:rPr lang="en-US" altLang="ko-KR" dirty="0" err="1">
                <a:latin typeface="+mj-lt"/>
              </a:rPr>
              <a:t>Rt</a:t>
            </a:r>
            <a:r>
              <a:rPr lang="en-US" altLang="ko-KR" dirty="0">
                <a:latin typeface="+mj-lt"/>
              </a:rPr>
              <a:t>-Class III, Lt-Class I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Canine key:  </a:t>
            </a:r>
            <a:r>
              <a:rPr lang="en-US" altLang="ko-KR" dirty="0" err="1"/>
              <a:t>Rt</a:t>
            </a:r>
            <a:r>
              <a:rPr lang="en-US" altLang="ko-KR" dirty="0"/>
              <a:t>-Class III, Lt-Class 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OB/OJ=2.0/-1.5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1.5, Mn:0) 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1.5, Mn:0)</a:t>
            </a:r>
          </a:p>
          <a:p>
            <a:pPr lvl="1" eaLnBrk="1" hangingPunct="1">
              <a:defRPr/>
            </a:pP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Lower 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09555"/>
              </p:ext>
            </p:extLst>
          </p:nvPr>
        </p:nvGraphicFramePr>
        <p:xfrm>
          <a:off x="2857092" y="2780530"/>
          <a:ext cx="1494854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47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      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 B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    2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 2 C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29464"/>
              </p:ext>
            </p:extLst>
          </p:nvPr>
        </p:nvGraphicFramePr>
        <p:xfrm>
          <a:off x="2059486" y="3560128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2186" y="3610202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88792" y="3968024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ant. Cross bite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70C0"/>
                </a:solidFill>
              </a:rPr>
              <a:t>Face mask, La-Li</a:t>
            </a: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/>
              <a:t>La-Li </a:t>
            </a:r>
            <a:r>
              <a:rPr lang="ko-KR" altLang="en-US" sz="2000" dirty="0"/>
              <a:t>장치 제작 및 시적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Face mask</a:t>
            </a:r>
          </a:p>
          <a:p>
            <a:pPr>
              <a:buFontTx/>
              <a:buAutoNum type="arabicPeriod"/>
            </a:pPr>
            <a:r>
              <a:rPr lang="ko-KR" altLang="en-US" sz="2000" dirty="0"/>
              <a:t>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:1</a:t>
            </a:r>
            <a:r>
              <a:rPr lang="ko-KR" altLang="en-US" sz="2000" dirty="0"/>
              <a:t>년</a:t>
            </a:r>
            <a:r>
              <a:rPr lang="en-US" altLang="ko-KR" sz="2000" dirty="0"/>
              <a:t>+@</a:t>
            </a:r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 </a:t>
            </a:r>
            <a:r>
              <a:rPr lang="ko-KR" altLang="en-US" sz="2000" dirty="0"/>
              <a:t>재발가능성</a:t>
            </a:r>
            <a:r>
              <a:rPr lang="en-US" altLang="ko-KR" sz="2000"/>
              <a:t>,. 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4958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원장님 안녕하세요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세팔로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분석시에</a:t>
            </a:r>
            <a:r>
              <a:rPr lang="ko-KR" altLang="en-US" sz="2200" dirty="0"/>
              <a:t> 정확한 </a:t>
            </a:r>
            <a:r>
              <a:rPr lang="en-US" altLang="ko-KR" sz="2200" dirty="0"/>
              <a:t>A point </a:t>
            </a:r>
            <a:r>
              <a:rPr lang="ko-KR" altLang="en-US" sz="2200" dirty="0"/>
              <a:t>를 찍는 것이 어려울 때가 있는데 이 환자에서도 계측 상으로는 </a:t>
            </a:r>
            <a:r>
              <a:rPr lang="en-US" altLang="ko-KR" sz="2200" dirty="0"/>
              <a:t>Skeletal</a:t>
            </a:r>
            <a:r>
              <a:rPr lang="ko-KR" altLang="en-US" sz="2200" dirty="0"/>
              <a:t> </a:t>
            </a:r>
            <a:r>
              <a:rPr lang="en-US" altLang="ko-KR" sz="2200" dirty="0"/>
              <a:t>Class III </a:t>
            </a:r>
            <a:r>
              <a:rPr lang="ko-KR" altLang="en-US" sz="2200" dirty="0"/>
              <a:t>로 보여지고 안모를 봐도 </a:t>
            </a:r>
            <a:r>
              <a:rPr lang="ko-KR" altLang="en-US" sz="2200" dirty="0" err="1"/>
              <a:t>상악성장이</a:t>
            </a:r>
            <a:r>
              <a:rPr lang="ko-KR" altLang="en-US" sz="2200" dirty="0"/>
              <a:t> 부족해 보이긴 해서 </a:t>
            </a:r>
            <a:r>
              <a:rPr lang="en-US" altLang="ko-KR" sz="2200" dirty="0"/>
              <a:t>face mask </a:t>
            </a:r>
            <a:r>
              <a:rPr lang="ko-KR" altLang="en-US" sz="2200" dirty="0"/>
              <a:t>로 치료 계획을 세웠습니다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그런데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전치부가</a:t>
            </a:r>
            <a:r>
              <a:rPr lang="ko-KR" altLang="en-US" sz="2200" dirty="0"/>
              <a:t> </a:t>
            </a:r>
            <a:r>
              <a:rPr lang="en-US" altLang="ko-KR" sz="2200" dirty="0" err="1"/>
              <a:t>linguoversion</a:t>
            </a:r>
            <a:r>
              <a:rPr lang="en-US" altLang="ko-KR" sz="2200" dirty="0"/>
              <a:t> </a:t>
            </a:r>
            <a:r>
              <a:rPr lang="ko-KR" altLang="en-US" sz="2200" dirty="0"/>
              <a:t>경향이 보이고 가족력이 없는 것은 </a:t>
            </a:r>
            <a:r>
              <a:rPr lang="en-US" altLang="ko-KR" sz="2200" dirty="0"/>
              <a:t>Dental Class III </a:t>
            </a:r>
            <a:r>
              <a:rPr lang="ko-KR" altLang="en-US" sz="2200" dirty="0"/>
              <a:t>로 보이기도 해서 치료 계획에 대한 조언 부탁 드립니다</a:t>
            </a:r>
            <a:r>
              <a:rPr lang="en-US" altLang="ko-KR" sz="2200" dirty="0"/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F121DC-6834-AB23-FFCD-36756D012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8A01910-6099-0736-32EE-D35A1D766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901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6B1455-1BAE-F245-28CD-1B624589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C72F70-9570-1692-941C-665B9B73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+mj-lt"/>
              </a:rPr>
              <a:t>Dx. Review 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+mj-lt"/>
              </a:rPr>
              <a:t>CO </a:t>
            </a:r>
            <a:r>
              <a:rPr lang="ko-KR" altLang="en-US" sz="1600" dirty="0">
                <a:latin typeface="+mj-lt"/>
              </a:rPr>
              <a:t>보다</a:t>
            </a:r>
            <a:r>
              <a:rPr lang="en-US" altLang="ko-KR" sz="1600" dirty="0">
                <a:latin typeface="+mj-lt"/>
              </a:rPr>
              <a:t> CR</a:t>
            </a:r>
            <a:r>
              <a:rPr lang="ko-KR" altLang="en-US" sz="1600" dirty="0">
                <a:latin typeface="+mj-lt"/>
              </a:rPr>
              <a:t>에서 </a:t>
            </a:r>
            <a:r>
              <a:rPr lang="ko-KR" altLang="en-US" sz="1600" dirty="0" err="1">
                <a:latin typeface="+mj-lt"/>
              </a:rPr>
              <a:t>하악의</a:t>
            </a:r>
            <a:r>
              <a:rPr lang="ko-KR" altLang="en-US" sz="1600" dirty="0">
                <a:latin typeface="+mj-lt"/>
              </a:rPr>
              <a:t> 후방이동이 일어나므로 </a:t>
            </a:r>
            <a:r>
              <a:rPr lang="en-US" altLang="ko-KR" sz="1600" dirty="0">
                <a:latin typeface="+mj-lt"/>
              </a:rPr>
              <a:t>ANB </a:t>
            </a:r>
            <a:r>
              <a:rPr lang="ko-KR" altLang="en-US" sz="1600" dirty="0">
                <a:latin typeface="+mj-lt"/>
              </a:rPr>
              <a:t>값은 </a:t>
            </a:r>
            <a:r>
              <a:rPr lang="en-US" altLang="ko-KR" sz="1600" dirty="0">
                <a:latin typeface="+mj-lt"/>
              </a:rPr>
              <a:t>CR </a:t>
            </a:r>
            <a:r>
              <a:rPr lang="ko-KR" altLang="en-US" sz="1600" dirty="0">
                <a:latin typeface="+mj-lt"/>
              </a:rPr>
              <a:t>에서 더 커야 합니다</a:t>
            </a:r>
            <a:r>
              <a:rPr lang="en-US" altLang="ko-KR" sz="1600" dirty="0">
                <a:latin typeface="+mj-lt"/>
              </a:rPr>
              <a:t>. </a:t>
            </a:r>
            <a:r>
              <a:rPr lang="ko-KR" altLang="en-US" sz="1600" dirty="0">
                <a:latin typeface="+mj-lt"/>
              </a:rPr>
              <a:t>그런데</a:t>
            </a:r>
            <a:r>
              <a:rPr lang="en-US" altLang="ko-KR" sz="1600" dirty="0">
                <a:latin typeface="+mj-lt"/>
              </a:rPr>
              <a:t>, </a:t>
            </a:r>
            <a:r>
              <a:rPr lang="en-US" altLang="ko-KR" sz="1600" dirty="0" err="1">
                <a:latin typeface="+mj-lt"/>
              </a:rPr>
              <a:t>ceph</a:t>
            </a:r>
            <a:r>
              <a:rPr lang="ko-KR" altLang="en-US" sz="1600" dirty="0">
                <a:latin typeface="+mj-lt"/>
              </a:rPr>
              <a:t> </a:t>
            </a:r>
            <a:r>
              <a:rPr lang="en-US" altLang="ko-KR" sz="1600" dirty="0">
                <a:latin typeface="+mj-lt"/>
              </a:rPr>
              <a:t>tracing</a:t>
            </a:r>
            <a:r>
              <a:rPr lang="ko-KR" altLang="en-US" sz="1600" dirty="0">
                <a:latin typeface="+mj-lt"/>
              </a:rPr>
              <a:t> 값을 보면 반대가 되어 있는데</a:t>
            </a:r>
            <a:r>
              <a:rPr lang="en-US" altLang="ko-KR" sz="1600" dirty="0">
                <a:latin typeface="+mj-lt"/>
              </a:rPr>
              <a:t>, </a:t>
            </a:r>
            <a:r>
              <a:rPr lang="ko-KR" altLang="en-US" sz="1600" dirty="0">
                <a:latin typeface="+mj-lt"/>
              </a:rPr>
              <a:t>이것은 </a:t>
            </a:r>
            <a:r>
              <a:rPr lang="en-US" altLang="ko-KR" sz="1600" dirty="0">
                <a:latin typeface="+mj-lt"/>
              </a:rPr>
              <a:t>point</a:t>
            </a:r>
            <a:r>
              <a:rPr lang="ko-KR" altLang="en-US" sz="1600" dirty="0">
                <a:latin typeface="+mj-lt"/>
              </a:rPr>
              <a:t>를 잘못 </a:t>
            </a:r>
            <a:r>
              <a:rPr lang="ko-KR" altLang="en-US" sz="1600" dirty="0" err="1">
                <a:latin typeface="+mj-lt"/>
              </a:rPr>
              <a:t>잡았다는것을</a:t>
            </a:r>
            <a:r>
              <a:rPr lang="ko-KR" altLang="en-US" sz="1600" dirty="0">
                <a:latin typeface="+mj-lt"/>
              </a:rPr>
              <a:t> 의미하니 참고바랍니다</a:t>
            </a:r>
            <a:r>
              <a:rPr lang="en-US" altLang="ko-KR" sz="1600" dirty="0">
                <a:latin typeface="+mj-lt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+mj-lt"/>
              </a:rPr>
              <a:t> </a:t>
            </a:r>
            <a:r>
              <a:rPr lang="en-US" altLang="ko-KR" sz="1600" dirty="0">
                <a:latin typeface="+mj-lt"/>
              </a:rPr>
              <a:t>skeletal class I </a:t>
            </a:r>
            <a:r>
              <a:rPr lang="ko-KR" altLang="en-US" sz="1600" dirty="0">
                <a:latin typeface="+mj-lt"/>
              </a:rPr>
              <a:t>으로 보여집니다</a:t>
            </a:r>
            <a:r>
              <a:rPr lang="en-US" altLang="ko-KR" sz="1600" dirty="0">
                <a:latin typeface="+mj-lt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err="1">
                <a:latin typeface="+mj-lt"/>
              </a:rPr>
              <a:t>골격적인</a:t>
            </a:r>
            <a:r>
              <a:rPr lang="ko-KR" altLang="en-US" sz="1600" dirty="0">
                <a:latin typeface="+mj-lt"/>
              </a:rPr>
              <a:t> </a:t>
            </a:r>
            <a:r>
              <a:rPr lang="ko-KR" altLang="en-US" sz="1600" dirty="0" err="1">
                <a:latin typeface="+mj-lt"/>
              </a:rPr>
              <a:t>원인이라기</a:t>
            </a:r>
            <a:r>
              <a:rPr lang="ko-KR" altLang="en-US" sz="1600" dirty="0">
                <a:latin typeface="+mj-lt"/>
              </a:rPr>
              <a:t> 보다는 </a:t>
            </a:r>
            <a:r>
              <a:rPr lang="ko-KR" altLang="en-US" sz="1600" dirty="0" err="1">
                <a:latin typeface="+mj-lt"/>
              </a:rPr>
              <a:t>치아적인</a:t>
            </a:r>
            <a:r>
              <a:rPr lang="ko-KR" altLang="en-US" sz="1600" dirty="0">
                <a:latin typeface="+mj-lt"/>
              </a:rPr>
              <a:t> 원인으로 보이고</a:t>
            </a:r>
            <a:r>
              <a:rPr lang="en-US" altLang="ko-KR" sz="1600" dirty="0">
                <a:latin typeface="+mj-lt"/>
              </a:rPr>
              <a:t>, </a:t>
            </a:r>
            <a:r>
              <a:rPr lang="ko-KR" altLang="en-US" sz="1600" dirty="0" err="1">
                <a:latin typeface="+mj-lt"/>
              </a:rPr>
              <a:t>상악</a:t>
            </a:r>
            <a:r>
              <a:rPr lang="ko-KR" altLang="en-US" sz="1600" dirty="0">
                <a:latin typeface="+mj-lt"/>
              </a:rPr>
              <a:t> 전치의 </a:t>
            </a:r>
            <a:r>
              <a:rPr lang="ko-KR" altLang="en-US" sz="1600" dirty="0" err="1">
                <a:latin typeface="+mj-lt"/>
              </a:rPr>
              <a:t>설측경사가</a:t>
            </a:r>
            <a:r>
              <a:rPr lang="ko-KR" altLang="en-US" sz="1600" dirty="0">
                <a:latin typeface="+mj-lt"/>
              </a:rPr>
              <a:t> 원인으로 보입니다</a:t>
            </a:r>
            <a:r>
              <a:rPr lang="en-US" altLang="ko-KR" sz="16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치료계획으로는 </a:t>
            </a:r>
            <a:r>
              <a:rPr lang="en-US" altLang="ko-KR" sz="2000" dirty="0">
                <a:latin typeface="+mj-lt"/>
              </a:rPr>
              <a:t>A-P screw </a:t>
            </a:r>
            <a:r>
              <a:rPr lang="ko-KR" altLang="en-US" sz="2000" dirty="0" err="1">
                <a:latin typeface="+mj-lt"/>
              </a:rPr>
              <a:t>가철성</a:t>
            </a:r>
            <a:r>
              <a:rPr lang="ko-KR" altLang="en-US" sz="2000" dirty="0">
                <a:latin typeface="+mj-lt"/>
              </a:rPr>
              <a:t> 장치를 이용하여</a:t>
            </a:r>
            <a:r>
              <a:rPr lang="en-US" altLang="ko-KR" sz="2000" dirty="0">
                <a:latin typeface="+mj-lt"/>
              </a:rPr>
              <a:t>, premaxilla </a:t>
            </a:r>
            <a:r>
              <a:rPr lang="ko-KR" altLang="en-US" sz="2000" dirty="0">
                <a:latin typeface="+mj-lt"/>
              </a:rPr>
              <a:t>를 전방이동 시켜주는 것이 </a:t>
            </a:r>
            <a:r>
              <a:rPr lang="ko-KR" altLang="en-US" sz="2000" dirty="0" err="1">
                <a:latin typeface="+mj-lt"/>
              </a:rPr>
              <a:t>좋을것으로</a:t>
            </a:r>
            <a:r>
              <a:rPr lang="ko-KR" altLang="en-US" sz="2000" dirty="0">
                <a:latin typeface="+mj-lt"/>
              </a:rPr>
              <a:t> 생각됩니다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최근에는 </a:t>
            </a:r>
            <a:r>
              <a:rPr lang="ko-KR" altLang="en-US" sz="2000" dirty="0" err="1">
                <a:latin typeface="+mj-lt"/>
              </a:rPr>
              <a:t>프리올쏘</a:t>
            </a:r>
            <a:r>
              <a:rPr lang="en-US" altLang="ko-KR" sz="2000" dirty="0">
                <a:latin typeface="+mj-lt"/>
              </a:rPr>
              <a:t>(Pre-ortho)</a:t>
            </a:r>
            <a:r>
              <a:rPr lang="ko-KR" altLang="en-US" sz="2000" dirty="0">
                <a:latin typeface="+mj-lt"/>
              </a:rPr>
              <a:t>라는 장치를 이용해서 </a:t>
            </a:r>
            <a:r>
              <a:rPr lang="en-US" altLang="ko-KR" sz="2000" dirty="0">
                <a:latin typeface="+mj-lt"/>
              </a:rPr>
              <a:t>denture problem </a:t>
            </a:r>
            <a:r>
              <a:rPr lang="ko-KR" altLang="en-US" sz="2000" dirty="0">
                <a:latin typeface="+mj-lt"/>
              </a:rPr>
              <a:t>의 </a:t>
            </a:r>
            <a:r>
              <a:rPr lang="ko-KR" altLang="en-US" sz="2000" dirty="0" err="1">
                <a:latin typeface="+mj-lt"/>
              </a:rPr>
              <a:t>전치부</a:t>
            </a:r>
            <a:r>
              <a:rPr lang="ko-KR" altLang="en-US" sz="2000" dirty="0">
                <a:latin typeface="+mj-lt"/>
              </a:rPr>
              <a:t> 반대교합을 </a:t>
            </a:r>
            <a:r>
              <a:rPr lang="ko-KR" altLang="en-US" sz="2000" dirty="0" err="1">
                <a:latin typeface="+mj-lt"/>
              </a:rPr>
              <a:t>치료하는것도</a:t>
            </a:r>
            <a:r>
              <a:rPr lang="ko-KR" altLang="en-US" sz="2000" dirty="0">
                <a:latin typeface="+mj-lt"/>
              </a:rPr>
              <a:t> 많이 이용되고 있습니다</a:t>
            </a:r>
            <a:r>
              <a:rPr lang="en-US" altLang="ko-KR" sz="2000" dirty="0">
                <a:latin typeface="+mj-lt"/>
              </a:rPr>
              <a:t>. </a:t>
            </a:r>
            <a:r>
              <a:rPr lang="ko-KR" altLang="en-US" sz="2000" dirty="0">
                <a:latin typeface="+mj-lt"/>
              </a:rPr>
              <a:t>참고바랍니다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추가적으로 </a:t>
            </a:r>
            <a:r>
              <a:rPr lang="en-US" altLang="ko-KR" sz="2000" dirty="0">
                <a:latin typeface="+mj-lt"/>
              </a:rPr>
              <a:t>2x4 </a:t>
            </a:r>
            <a:r>
              <a:rPr lang="ko-KR" altLang="en-US" sz="2000" dirty="0">
                <a:latin typeface="+mj-lt"/>
              </a:rPr>
              <a:t>를 이용해 </a:t>
            </a:r>
            <a:r>
              <a:rPr lang="ko-KR" altLang="en-US" sz="2000" dirty="0" err="1">
                <a:latin typeface="+mj-lt"/>
              </a:rPr>
              <a:t>전치부</a:t>
            </a:r>
            <a:r>
              <a:rPr lang="ko-KR" altLang="en-US" sz="2000" dirty="0">
                <a:latin typeface="+mj-lt"/>
              </a:rPr>
              <a:t> </a:t>
            </a:r>
            <a:r>
              <a:rPr lang="en-US" altLang="ko-KR" sz="2000" dirty="0">
                <a:latin typeface="+mj-lt"/>
              </a:rPr>
              <a:t>rotation correction</a:t>
            </a:r>
            <a:r>
              <a:rPr lang="ko-KR" altLang="en-US" sz="2000" dirty="0">
                <a:latin typeface="+mj-lt"/>
              </a:rPr>
              <a:t>을 해주어야 합니다</a:t>
            </a:r>
            <a:r>
              <a:rPr lang="en-US" altLang="ko-KR" sz="2000">
                <a:latin typeface="+mj-lt"/>
              </a:rPr>
              <a:t>.</a:t>
            </a:r>
            <a:endParaRPr lang="en-US" altLang="ko-KR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성장관찰은 계속 필요합니다</a:t>
            </a:r>
            <a:r>
              <a:rPr lang="en-US" altLang="ko-KR" sz="2000" dirty="0">
                <a:latin typeface="+mj-lt"/>
              </a:rPr>
              <a:t>.</a:t>
            </a:r>
            <a:endParaRPr lang="ko-KR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159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강은빈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</a:t>
            </a:r>
            <a:r>
              <a:rPr lang="ko-KR" altLang="en-US" sz="2000" kern="0">
                <a:solidFill>
                  <a:schemeClr val="tx1"/>
                </a:solidFill>
                <a:latin typeface="+mj-lt"/>
              </a:rPr>
              <a:t>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2016.10.08/ 7Y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검진시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반대 교합 보여서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교정 진단 시행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4788717" y="1048611"/>
            <a:ext cx="3757754" cy="49038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651857" y="1052736"/>
            <a:ext cx="3860060" cy="4891627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18663" y="2575694"/>
            <a:ext cx="25096" cy="272424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589521" y="1022009"/>
            <a:ext cx="3813200" cy="504215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4557510" y="999037"/>
            <a:ext cx="3996969" cy="5065124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72060" y="4236166"/>
            <a:ext cx="182879" cy="126274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82" y="156019"/>
            <a:ext cx="3458044" cy="231256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92370"/>
            <a:ext cx="3096344" cy="207068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58" y="2468586"/>
            <a:ext cx="3498166" cy="23393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84" y="2752669"/>
            <a:ext cx="2856645" cy="191038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2889560" y="4635300"/>
            <a:ext cx="3290664" cy="2200631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26497" y="3278854"/>
            <a:ext cx="19549" cy="896589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99240" y="3928532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7961" y="3035649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48" y="2430738"/>
            <a:ext cx="3187520" cy="21250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70" y="4684652"/>
            <a:ext cx="3032873" cy="202191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37" y="174172"/>
            <a:ext cx="3338831" cy="222588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1" y="2533067"/>
            <a:ext cx="2915617" cy="19437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68" y="2566579"/>
            <a:ext cx="2708322" cy="180554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" y="4598988"/>
            <a:ext cx="2934110" cy="195607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1" y="349466"/>
            <a:ext cx="2783951" cy="185596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23" y="436563"/>
            <a:ext cx="2678478" cy="1785652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1886" y="5329646"/>
            <a:ext cx="1933303" cy="4354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23" y="2071105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03776" cy="37674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CO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683568" y="1196752"/>
            <a:ext cx="7596336" cy="5471937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D5F7C0B-D48F-1F3D-C9DC-D3263D6F41D6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6325" y="2564904"/>
            <a:ext cx="158156" cy="2880320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CR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F93604-23CA-7142-6BED-E2B41531BE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7378" y="2700042"/>
            <a:ext cx="173172" cy="309634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55576" y="1343025"/>
            <a:ext cx="3596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아이가 앞니 절단 교합을 하기 어려워 했고 </a:t>
            </a:r>
            <a:r>
              <a:rPr lang="en-US" altLang="ko-KR" sz="2800" dirty="0"/>
              <a:t>CO-CR discrepancy </a:t>
            </a:r>
            <a:r>
              <a:rPr lang="ko-KR" altLang="en-US" sz="2800" dirty="0"/>
              <a:t>가 없어 보였습니다</a:t>
            </a:r>
            <a:r>
              <a:rPr lang="en-US" altLang="ko-KR" sz="2800" dirty="0"/>
              <a:t>. </a:t>
            </a:r>
            <a:endParaRPr lang="ko-KR" altLang="en-US"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1115616" y="1445358"/>
            <a:ext cx="7236296" cy="5212586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72AD2A3A-2839-CB0F-68C4-C00C90F0FBC1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0192" y="2704157"/>
            <a:ext cx="211261" cy="2957091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274225354"/>
      </p:ext>
    </p:ext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19742</TotalTime>
  <Words>627</Words>
  <Application>Microsoft Office PowerPoint</Application>
  <PresentationFormat>화면 슬라이드 쇼(4:3)</PresentationFormat>
  <Paragraphs>132</Paragraphs>
  <Slides>19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Times New Roman</vt:lpstr>
      <vt:lpstr>굴림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Trouble shooting</vt:lpstr>
      <vt:lpstr>Trouble shooting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793</cp:revision>
  <dcterms:created xsi:type="dcterms:W3CDTF">2005-05-18T11:28:50Z</dcterms:created>
  <dcterms:modified xsi:type="dcterms:W3CDTF">2024-05-27T15:14:53Z</dcterms:modified>
</cp:coreProperties>
</file>