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0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6" r:id="rId16"/>
    <p:sldId id="819" r:id="rId17"/>
    <p:sldId id="842" r:id="rId18"/>
    <p:sldId id="84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8" y="1240534"/>
            <a:ext cx="7015264" cy="513884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-slightly Class II, Lt-Class I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canine key on both sides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OB/OJ=2.5/7.5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+0.5,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+3.0)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 lip protrusion(?)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27637"/>
              </p:ext>
            </p:extLst>
          </p:nvPr>
        </p:nvGraphicFramePr>
        <p:xfrm>
          <a:off x="2207532" y="3786551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9900" y="381920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54254" y="415961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mild ant. Crowding and large overjet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Mx. </a:t>
            </a:r>
            <a:r>
              <a:rPr lang="en-US" altLang="ko-KR" sz="2400" dirty="0" err="1">
                <a:solidFill>
                  <a:srgbClr val="0070C0"/>
                </a:solidFill>
              </a:rPr>
              <a:t>distalization</a:t>
            </a:r>
            <a:r>
              <a:rPr lang="en-US" altLang="ko-KR" sz="2400" dirty="0">
                <a:solidFill>
                  <a:srgbClr val="0070C0"/>
                </a:solidFill>
              </a:rPr>
              <a:t>, stripping</a:t>
            </a:r>
          </a:p>
          <a:p>
            <a:pPr>
              <a:lnSpc>
                <a:spcPct val="150000"/>
              </a:lnSpc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#18, 28 </a:t>
            </a:r>
            <a:r>
              <a:rPr lang="en-US" altLang="ko-KR" sz="2400" dirty="0" err="1"/>
              <a:t>ext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F-DBS,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&amp; leveling, stripping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Screw(x2) on (5^6, 6^5) for </a:t>
            </a:r>
            <a:r>
              <a:rPr lang="en-US" altLang="ko-KR" sz="2400" dirty="0" err="1"/>
              <a:t>distalization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Molar key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OB/OJ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Bite seating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/>
              <a:t>DML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1</a:t>
            </a:r>
            <a:r>
              <a:rPr lang="ko-KR" altLang="en-US" sz="2400" dirty="0"/>
              <a:t>년</a:t>
            </a:r>
            <a:r>
              <a:rPr lang="en-US" altLang="ko-KR" sz="2400" dirty="0"/>
              <a:t>6</a:t>
            </a:r>
            <a:r>
              <a:rPr lang="ko-KR" altLang="en-US" sz="2400" dirty="0"/>
              <a:t>개월</a:t>
            </a:r>
            <a:r>
              <a:rPr lang="en-US" altLang="ko-KR" sz="2400" dirty="0"/>
              <a:t>~2</a:t>
            </a:r>
            <a:r>
              <a:rPr lang="ko-KR" altLang="en-US" sz="2400" dirty="0"/>
              <a:t>년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363272" cy="4814094"/>
          </a:xfrm>
        </p:spPr>
        <p:txBody>
          <a:bodyPr/>
          <a:lstStyle/>
          <a:p>
            <a:r>
              <a:rPr lang="ko-KR" altLang="en-US" sz="2200" dirty="0"/>
              <a:t>원장님 안녕하세요</a:t>
            </a:r>
            <a:r>
              <a:rPr lang="en-US" altLang="ko-KR" sz="2200" dirty="0"/>
              <a:t>.  </a:t>
            </a:r>
            <a:r>
              <a:rPr lang="ko-KR" altLang="en-US" sz="2200" dirty="0" err="1"/>
              <a:t>이환자는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셉분석상</a:t>
            </a:r>
            <a:r>
              <a:rPr lang="ko-KR" altLang="en-US" sz="2200" dirty="0"/>
              <a:t> </a:t>
            </a:r>
            <a:r>
              <a:rPr lang="en-US" altLang="ko-KR" sz="2200" dirty="0"/>
              <a:t>Skeletal Class II </a:t>
            </a:r>
            <a:r>
              <a:rPr lang="ko-KR" altLang="en-US" sz="2200" dirty="0"/>
              <a:t>로 보이지만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en-US" altLang="ko-KR" sz="2200" dirty="0"/>
              <a:t>key </a:t>
            </a:r>
            <a:r>
              <a:rPr lang="ko-KR" altLang="en-US" sz="2200" dirty="0"/>
              <a:t>는</a:t>
            </a:r>
            <a:r>
              <a:rPr lang="en-US" altLang="ko-KR" sz="2200" dirty="0"/>
              <a:t> </a:t>
            </a:r>
            <a:r>
              <a:rPr lang="ko-KR" altLang="en-US" sz="2200" dirty="0"/>
              <a:t>거의 </a:t>
            </a:r>
            <a:r>
              <a:rPr lang="en-US" altLang="ko-KR" sz="2200" dirty="0"/>
              <a:t>Class I </a:t>
            </a:r>
            <a:r>
              <a:rPr lang="ko-KR" altLang="en-US" sz="2200" dirty="0"/>
              <a:t>에 가까운데 </a:t>
            </a:r>
            <a:r>
              <a:rPr lang="en-US" altLang="ko-KR" sz="2200" dirty="0"/>
              <a:t>overjet </a:t>
            </a:r>
            <a:r>
              <a:rPr lang="ko-KR" altLang="en-US" sz="2200" dirty="0"/>
              <a:t>이 커서 상순이 좀 돌출되어 보이네요</a:t>
            </a:r>
            <a:r>
              <a:rPr lang="en-US" altLang="ko-KR" sz="2200" dirty="0"/>
              <a:t>. (</a:t>
            </a:r>
            <a:r>
              <a:rPr lang="ko-KR" altLang="en-US" sz="2200" dirty="0" err="1"/>
              <a:t>보호자분도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그부분</a:t>
            </a:r>
            <a:r>
              <a:rPr lang="ko-KR" altLang="en-US" sz="2200" dirty="0"/>
              <a:t> 해결을 원하고 있고요</a:t>
            </a:r>
            <a:r>
              <a:rPr lang="en-US" altLang="ko-KR" sz="2200" dirty="0"/>
              <a:t>) </a:t>
            </a:r>
            <a:r>
              <a:rPr lang="ko-KR" altLang="en-US" sz="2200" dirty="0"/>
              <a:t>그렇다고 </a:t>
            </a:r>
            <a:r>
              <a:rPr lang="ko-KR" altLang="en-US" sz="2200" dirty="0" err="1"/>
              <a:t>상하악</a:t>
            </a:r>
            <a:r>
              <a:rPr lang="ko-KR" altLang="en-US" sz="2200" dirty="0"/>
              <a:t> 발치를 하기에는 입술이 너무 </a:t>
            </a:r>
            <a:r>
              <a:rPr lang="ko-KR" altLang="en-US" sz="2200" dirty="0" err="1"/>
              <a:t>들어갈것</a:t>
            </a:r>
            <a:r>
              <a:rPr lang="ko-KR" altLang="en-US" sz="2200" dirty="0"/>
              <a:t> 같아서 </a:t>
            </a:r>
            <a:r>
              <a:rPr lang="ko-KR" altLang="en-US" sz="2200" dirty="0" err="1"/>
              <a:t>스크루를</a:t>
            </a:r>
            <a:r>
              <a:rPr lang="ko-KR" altLang="en-US" sz="2200" dirty="0"/>
              <a:t> 심고 </a:t>
            </a:r>
            <a:r>
              <a:rPr lang="en-US" altLang="ko-KR" sz="2200" dirty="0" err="1"/>
              <a:t>distalization</a:t>
            </a:r>
            <a:r>
              <a:rPr lang="en-US" altLang="ko-KR" sz="2200" dirty="0"/>
              <a:t> </a:t>
            </a:r>
            <a:r>
              <a:rPr lang="ko-KR" altLang="en-US" sz="2200" dirty="0"/>
              <a:t>계획을 세웠습니다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치료계획에</a:t>
            </a:r>
            <a:r>
              <a:rPr lang="ko-KR" altLang="en-US" sz="2200" dirty="0"/>
              <a:t> 대한 조언 부탁 드립니다</a:t>
            </a:r>
            <a:r>
              <a:rPr lang="en-US" altLang="ko-KR" sz="2200" dirty="0"/>
              <a:t>. </a:t>
            </a:r>
          </a:p>
          <a:p>
            <a:r>
              <a:rPr lang="ko-KR" altLang="en-US" sz="2200" dirty="0"/>
              <a:t>이 환자에서 </a:t>
            </a:r>
            <a:r>
              <a:rPr lang="en-US" altLang="ko-KR" sz="2200" dirty="0"/>
              <a:t>overjet </a:t>
            </a:r>
            <a:r>
              <a:rPr lang="ko-KR" altLang="en-US" sz="2200" dirty="0"/>
              <a:t>이 큰 것은 </a:t>
            </a:r>
            <a:r>
              <a:rPr lang="ko-KR" altLang="en-US" sz="2200" dirty="0" err="1"/>
              <a:t>하악에</a:t>
            </a:r>
            <a:r>
              <a:rPr lang="ko-KR" altLang="en-US" sz="2200" dirty="0"/>
              <a:t> </a:t>
            </a:r>
            <a:r>
              <a:rPr lang="en-US" altLang="ko-KR" sz="2200" dirty="0"/>
              <a:t>crowding </a:t>
            </a:r>
            <a:r>
              <a:rPr lang="ko-KR" altLang="en-US" sz="2200" dirty="0"/>
              <a:t>이 있어서 그것을 그런 것인가요</a:t>
            </a:r>
            <a:r>
              <a:rPr lang="en-US" altLang="ko-KR" sz="2200" dirty="0"/>
              <a:t>?</a:t>
            </a:r>
          </a:p>
          <a:p>
            <a:r>
              <a:rPr lang="ko-KR" altLang="en-US" sz="2200" dirty="0" err="1"/>
              <a:t>상악을</a:t>
            </a:r>
            <a:r>
              <a:rPr lang="ko-KR" altLang="en-US" sz="2200" dirty="0"/>
              <a:t> </a:t>
            </a:r>
            <a:r>
              <a:rPr lang="en-US" altLang="ko-KR" sz="2200" dirty="0" err="1"/>
              <a:t>distalization</a:t>
            </a:r>
            <a:r>
              <a:rPr lang="en-US" altLang="ko-KR" sz="2200" dirty="0"/>
              <a:t> </a:t>
            </a:r>
            <a:r>
              <a:rPr lang="ko-KR" altLang="en-US" sz="2200" dirty="0"/>
              <a:t>하는 것이 가능한 치료 계획이다면 현재 </a:t>
            </a:r>
            <a:r>
              <a:rPr lang="en-US" altLang="ko-KR" sz="2200" dirty="0"/>
              <a:t>Class I </a:t>
            </a:r>
            <a:r>
              <a:rPr lang="ko-KR" altLang="en-US" sz="2200" dirty="0"/>
              <a:t>에 가까운 </a:t>
            </a:r>
            <a:r>
              <a:rPr lang="ko-KR" altLang="en-US" sz="2200" dirty="0" err="1"/>
              <a:t>구치부나</a:t>
            </a:r>
            <a:r>
              <a:rPr lang="ko-KR" altLang="en-US" sz="2200" dirty="0"/>
              <a:t> </a:t>
            </a:r>
            <a:r>
              <a:rPr lang="en-US" altLang="ko-KR" sz="2200" dirty="0"/>
              <a:t>canine key </a:t>
            </a:r>
            <a:r>
              <a:rPr lang="ko-KR" altLang="en-US" sz="2200" dirty="0"/>
              <a:t>는 그 상태로 유지가 되나요</a:t>
            </a:r>
            <a:r>
              <a:rPr lang="en-US" altLang="ko-KR" sz="2200" dirty="0"/>
              <a:t>? </a:t>
            </a:r>
            <a:r>
              <a:rPr lang="ko-KR" altLang="en-US" sz="2200" dirty="0"/>
              <a:t>아니면 </a:t>
            </a:r>
            <a:r>
              <a:rPr lang="ko-KR" altLang="en-US" sz="2200" dirty="0" err="1"/>
              <a:t>하악도</a:t>
            </a:r>
            <a:r>
              <a:rPr lang="ko-KR" altLang="en-US" sz="2200" dirty="0"/>
              <a:t> 같이 </a:t>
            </a:r>
            <a:r>
              <a:rPr lang="en-US" altLang="ko-KR" sz="2200" dirty="0" err="1"/>
              <a:t>distalization</a:t>
            </a:r>
            <a:r>
              <a:rPr lang="en-US" altLang="ko-KR" sz="2200" dirty="0"/>
              <a:t> </a:t>
            </a:r>
            <a:r>
              <a:rPr lang="ko-KR" altLang="en-US" sz="2200" dirty="0"/>
              <a:t>하는 것이 맞나요</a:t>
            </a:r>
            <a:r>
              <a:rPr lang="en-US" altLang="ko-KR" sz="2200" dirty="0"/>
              <a:t>?</a:t>
            </a:r>
          </a:p>
          <a:p>
            <a:r>
              <a:rPr lang="ko-KR" altLang="en-US" sz="2200" dirty="0" err="1"/>
              <a:t>상악을</a:t>
            </a:r>
            <a:r>
              <a:rPr lang="ko-KR" altLang="en-US" sz="2200" dirty="0"/>
              <a:t> </a:t>
            </a:r>
            <a:r>
              <a:rPr lang="en-US" altLang="ko-KR" sz="2200" dirty="0" err="1"/>
              <a:t>distalization</a:t>
            </a:r>
            <a:r>
              <a:rPr lang="en-US" altLang="ko-KR" sz="2200" dirty="0"/>
              <a:t> </a:t>
            </a:r>
            <a:r>
              <a:rPr lang="ko-KR" altLang="en-US" sz="2200" dirty="0"/>
              <a:t>하려면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사랑니는 발치를 먼저 해야 하겠지요</a:t>
            </a:r>
            <a:r>
              <a:rPr lang="en-US" altLang="ko-KR" sz="220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CCA8B7-E95B-D06D-5AE5-3EDBB86F0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29DD0C4-8929-B474-1BE8-EDEB6A94C4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043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363272" cy="54726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+mj-lt"/>
              </a:rPr>
              <a:t>비발치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>
                <a:latin typeface="+mj-lt"/>
              </a:rPr>
              <a:t>치료계획이 맞습니다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구치관계가 좀 애매합니다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구내사진에서는 </a:t>
            </a:r>
            <a:r>
              <a:rPr lang="en-US" altLang="ko-KR" sz="2200" dirty="0">
                <a:latin typeface="+mj-lt"/>
              </a:rPr>
              <a:t>class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I</a:t>
            </a:r>
            <a:r>
              <a:rPr lang="ko-KR" altLang="en-US" sz="2200" dirty="0">
                <a:latin typeface="+mj-lt"/>
              </a:rPr>
              <a:t>에 </a:t>
            </a:r>
            <a:r>
              <a:rPr lang="ko-KR" altLang="en-US" sz="2200" dirty="0" err="1">
                <a:latin typeface="+mj-lt"/>
              </a:rPr>
              <a:t>가까은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mild class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II molar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key </a:t>
            </a:r>
            <a:r>
              <a:rPr lang="ko-KR" altLang="en-US" sz="2200" dirty="0">
                <a:latin typeface="+mj-lt"/>
              </a:rPr>
              <a:t>인데</a:t>
            </a:r>
            <a:r>
              <a:rPr lang="en-US" altLang="ko-KR" sz="2200" dirty="0">
                <a:latin typeface="+mj-lt"/>
              </a:rPr>
              <a:t>, </a:t>
            </a:r>
            <a:r>
              <a:rPr lang="en-US" altLang="ko-KR" sz="2200" dirty="0" err="1">
                <a:latin typeface="+mj-lt"/>
              </a:rPr>
              <a:t>ceph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>
                <a:latin typeface="+mj-lt"/>
              </a:rPr>
              <a:t>을 보면 거의 </a:t>
            </a:r>
            <a:r>
              <a:rPr lang="en-US" altLang="ko-KR" sz="2200" dirty="0">
                <a:latin typeface="+mj-lt"/>
              </a:rPr>
              <a:t>half-cusp class II molar key </a:t>
            </a:r>
            <a:r>
              <a:rPr lang="ko-KR" altLang="en-US" sz="2200" dirty="0">
                <a:latin typeface="+mj-lt"/>
              </a:rPr>
              <a:t>로 보여집니다</a:t>
            </a:r>
            <a:r>
              <a:rPr lang="en-US" altLang="ko-KR" sz="2200" dirty="0">
                <a:latin typeface="+mj-lt"/>
              </a:rPr>
              <a:t>. Skeletal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class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II</a:t>
            </a:r>
            <a:r>
              <a:rPr lang="ko-KR" altLang="en-US" sz="2200" dirty="0">
                <a:latin typeface="+mj-lt"/>
              </a:rPr>
              <a:t> 환자에서 </a:t>
            </a:r>
            <a:r>
              <a:rPr lang="ko-KR" altLang="en-US" sz="2200" dirty="0" err="1">
                <a:latin typeface="+mj-lt"/>
              </a:rPr>
              <a:t>하악의</a:t>
            </a:r>
            <a:r>
              <a:rPr lang="ko-KR" altLang="en-US" sz="2200" dirty="0">
                <a:latin typeface="+mj-lt"/>
              </a:rPr>
              <a:t> 위치가 불안정하여 </a:t>
            </a:r>
            <a:r>
              <a:rPr lang="en-US" altLang="ko-KR" sz="2200" dirty="0">
                <a:latin typeface="+mj-lt"/>
              </a:rPr>
              <a:t>CR/CO </a:t>
            </a:r>
            <a:r>
              <a:rPr lang="ko-KR" altLang="en-US" sz="2200" dirty="0">
                <a:latin typeface="+mj-lt"/>
              </a:rPr>
              <a:t>차이가 큰 환자들이 있습니다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이부분은 한번 확인을 </a:t>
            </a:r>
            <a:r>
              <a:rPr lang="ko-KR" altLang="en-US" sz="2200" dirty="0" err="1">
                <a:latin typeface="+mj-lt"/>
              </a:rPr>
              <a:t>해보는것이</a:t>
            </a:r>
            <a:r>
              <a:rPr lang="ko-KR" altLang="en-US" sz="2200" dirty="0">
                <a:latin typeface="+mj-lt"/>
              </a:rPr>
              <a:t> 좋습니다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기본적으로</a:t>
            </a:r>
            <a:r>
              <a:rPr lang="en-US" altLang="ko-KR" sz="2200" dirty="0">
                <a:latin typeface="+mj-lt"/>
              </a:rPr>
              <a:t>, striping</a:t>
            </a:r>
            <a:r>
              <a:rPr lang="ko-KR" altLang="en-US" sz="2200" dirty="0">
                <a:latin typeface="+mj-lt"/>
              </a:rPr>
              <a:t>을 </a:t>
            </a:r>
            <a:r>
              <a:rPr lang="ko-KR" altLang="en-US" sz="2200" dirty="0" err="1">
                <a:latin typeface="+mj-lt"/>
              </a:rPr>
              <a:t>통해상하악</a:t>
            </a:r>
            <a:r>
              <a:rPr lang="ko-KR" altLang="en-US" sz="2200" dirty="0">
                <a:latin typeface="+mj-lt"/>
              </a:rPr>
              <a:t> 배열을 하고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재 평가하여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 err="1">
                <a:latin typeface="+mj-lt"/>
              </a:rPr>
              <a:t>상악의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 err="1">
                <a:latin typeface="+mj-lt"/>
              </a:rPr>
              <a:t>distalization</a:t>
            </a:r>
            <a:r>
              <a:rPr lang="ko-KR" altLang="en-US" sz="2200" dirty="0">
                <a:latin typeface="+mj-lt"/>
              </a:rPr>
              <a:t>을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>
                <a:latin typeface="+mj-lt"/>
              </a:rPr>
              <a:t>결정하면 됩니다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배열 후 </a:t>
            </a:r>
            <a:r>
              <a:rPr lang="en-US" altLang="ko-KR" sz="2200" dirty="0">
                <a:latin typeface="+mj-lt"/>
              </a:rPr>
              <a:t>molar key</a:t>
            </a:r>
            <a:r>
              <a:rPr lang="ko-KR" altLang="en-US" sz="2200" dirty="0">
                <a:latin typeface="+mj-lt"/>
              </a:rPr>
              <a:t>와 </a:t>
            </a:r>
            <a:r>
              <a:rPr lang="en-US" altLang="ko-KR" sz="2200" dirty="0">
                <a:latin typeface="+mj-lt"/>
              </a:rPr>
              <a:t>overjet </a:t>
            </a:r>
            <a:r>
              <a:rPr lang="ko-KR" altLang="en-US" sz="2200" dirty="0">
                <a:latin typeface="+mj-lt"/>
              </a:rPr>
              <a:t>의 큰 문제가 없다면</a:t>
            </a:r>
            <a:r>
              <a:rPr lang="en-US" altLang="ko-KR" sz="2200" dirty="0">
                <a:latin typeface="+mj-lt"/>
              </a:rPr>
              <a:t> elastic</a:t>
            </a:r>
            <a:r>
              <a:rPr lang="ko-KR" altLang="en-US" sz="2200" dirty="0">
                <a:latin typeface="+mj-lt"/>
              </a:rPr>
              <a:t> 으로 간단히 해결할 수도 있고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필요하다면 </a:t>
            </a:r>
            <a:r>
              <a:rPr lang="ko-KR" altLang="en-US" sz="2200" dirty="0" err="1">
                <a:latin typeface="+mj-lt"/>
              </a:rPr>
              <a:t>미니스크류를</a:t>
            </a:r>
            <a:r>
              <a:rPr lang="ko-KR" altLang="en-US" sz="2200" dirty="0">
                <a:latin typeface="+mj-lt"/>
              </a:rPr>
              <a:t> 이용하여 </a:t>
            </a:r>
            <a:r>
              <a:rPr lang="ko-KR" altLang="en-US" sz="2200" dirty="0" err="1">
                <a:latin typeface="+mj-lt"/>
              </a:rPr>
              <a:t>상악의</a:t>
            </a:r>
            <a:r>
              <a:rPr lang="ko-KR" altLang="en-US" sz="2200" dirty="0">
                <a:latin typeface="+mj-lt"/>
              </a:rPr>
              <a:t> 후방이동과 </a:t>
            </a:r>
            <a:r>
              <a:rPr lang="ko-KR" altLang="en-US" sz="2200" dirty="0" err="1">
                <a:latin typeface="+mj-lt"/>
              </a:rPr>
              <a:t>전치부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torque loss</a:t>
            </a:r>
            <a:r>
              <a:rPr lang="ko-KR" altLang="en-US" sz="2200" dirty="0">
                <a:latin typeface="+mj-lt"/>
              </a:rPr>
              <a:t> 를 </a:t>
            </a:r>
            <a:r>
              <a:rPr lang="ko-KR" altLang="en-US" sz="2200" dirty="0" err="1">
                <a:latin typeface="+mj-lt"/>
              </a:rPr>
              <a:t>시켜주는것도</a:t>
            </a:r>
            <a:r>
              <a:rPr lang="ko-KR" altLang="en-US" sz="2200" dirty="0">
                <a:latin typeface="+mj-lt"/>
              </a:rPr>
              <a:t> 좋습니다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+mj-lt"/>
              </a:rPr>
              <a:t>하악의</a:t>
            </a:r>
            <a:r>
              <a:rPr lang="ko-KR" altLang="en-US" sz="2200" dirty="0">
                <a:latin typeface="+mj-lt"/>
              </a:rPr>
              <a:t> 후방이동은 필요하지 않아 보입니다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+mj-lt"/>
              </a:rPr>
              <a:t>상악</a:t>
            </a:r>
            <a:r>
              <a:rPr lang="ko-KR" altLang="en-US" sz="2200" dirty="0">
                <a:latin typeface="+mj-lt"/>
              </a:rPr>
              <a:t> 후방이동을 하더라도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사랑니는 발치하지 않아도 됩니다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 err="1">
                <a:latin typeface="+mj-lt"/>
              </a:rPr>
              <a:t>맹출이</a:t>
            </a:r>
            <a:r>
              <a:rPr lang="ko-KR" altLang="en-US" sz="2200" dirty="0">
                <a:latin typeface="+mj-lt"/>
              </a:rPr>
              <a:t> 된 성인이 아니라면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후방이동시 문제가 되지 않으므로 굳이 어렵게 발치를 하지 않아도 될 정도입니다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944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안유은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2007.07.21/ 16Y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치열이 고르지 않아서 교정하고  싶어요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위 앞니 돌출 부위도 신경이 많이 쓰여요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4693858" y="972942"/>
            <a:ext cx="4252666" cy="52047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296028" y="976057"/>
            <a:ext cx="4275972" cy="525693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89841" y="3001692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313563" y="1066639"/>
            <a:ext cx="4159185" cy="49587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4541803" y="1116567"/>
            <a:ext cx="4144997" cy="495850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79938" y="3861048"/>
            <a:ext cx="720080" cy="1800349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95" y="124217"/>
            <a:ext cx="3288866" cy="219257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3" y="4602195"/>
            <a:ext cx="3288866" cy="219257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3" y="2392012"/>
            <a:ext cx="3288866" cy="219257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91" y="2477043"/>
            <a:ext cx="2964830" cy="19765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84" y="2392012"/>
            <a:ext cx="3027425" cy="2018283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08701" y="2924944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29111" y="3805478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7500" y="2808095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95" y="60143"/>
            <a:ext cx="3437464" cy="22916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13" y="4632978"/>
            <a:ext cx="3248448" cy="21656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43" y="2264078"/>
            <a:ext cx="3512462" cy="23416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04" y="2560917"/>
            <a:ext cx="2901492" cy="19343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0" y="2518672"/>
            <a:ext cx="2901492" cy="193432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88" y="4736361"/>
            <a:ext cx="2901492" cy="19343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314443"/>
            <a:ext cx="2901492" cy="193432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0" y="208167"/>
            <a:ext cx="2901492" cy="1934328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53" y="1556792"/>
            <a:ext cx="9451883" cy="38438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0" y="1204231"/>
            <a:ext cx="7812360" cy="56275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36" y="1556792"/>
            <a:ext cx="2999707" cy="400959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0949"/>
            <a:ext cx="2999707" cy="40095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19690</TotalTime>
  <Words>671</Words>
  <Application>Microsoft Office PowerPoint</Application>
  <PresentationFormat>화면 슬라이드 쇼(4:3)</PresentationFormat>
  <Paragraphs>119</Paragraphs>
  <Slides>18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굴림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783</cp:revision>
  <dcterms:created xsi:type="dcterms:W3CDTF">2005-05-18T11:28:50Z</dcterms:created>
  <dcterms:modified xsi:type="dcterms:W3CDTF">2024-03-25T02:54:19Z</dcterms:modified>
</cp:coreProperties>
</file>