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44" r:id="rId16"/>
    <p:sldId id="819" r:id="rId17"/>
    <p:sldId id="845" r:id="rId18"/>
    <p:sldId id="846" r:id="rId19"/>
    <p:sldId id="847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810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10" Type="http://schemas.openxmlformats.org/officeDocument/2006/relationships/image" Target="../media/image10.jpg"/><Relationship Id="rId4" Type="http://schemas.openxmlformats.org/officeDocument/2006/relationships/image" Target="../media/image6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7112"/>
            <a:ext cx="7082647" cy="50856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ko-KR" sz="1800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sz="16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1800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Class III molar key on both sides</a:t>
            </a: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Canine key: </a:t>
            </a:r>
            <a:r>
              <a:rPr lang="en-US" altLang="ko-KR" sz="1600" dirty="0" err="1">
                <a:latin typeface="+mj-lt"/>
              </a:rPr>
              <a:t>Rt</a:t>
            </a:r>
            <a:r>
              <a:rPr lang="en-US" altLang="ko-KR" sz="1600" dirty="0">
                <a:latin typeface="+mj-lt"/>
              </a:rPr>
              <a:t>-Class I, Lt-Class II</a:t>
            </a: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sz="16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OB/OJ=3.0/2.0</a:t>
            </a:r>
          </a:p>
          <a:p>
            <a:pPr lvl="1" eaLnBrk="1" hangingPunct="1">
              <a:defRPr/>
            </a:pPr>
            <a:endParaRPr lang="en-US" altLang="ko-KR" sz="16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sz="16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600" dirty="0">
                <a:latin typeface="Arial"/>
              </a:rPr>
              <a:t>Crowding (Mx: +5.0, </a:t>
            </a:r>
            <a:r>
              <a:rPr lang="en-US" altLang="ko-KR" sz="1600" dirty="0" err="1">
                <a:latin typeface="Arial"/>
              </a:rPr>
              <a:t>Mn</a:t>
            </a:r>
            <a:r>
              <a:rPr lang="en-US" altLang="ko-KR" sz="1600" dirty="0">
                <a:latin typeface="Arial"/>
              </a:rPr>
              <a:t>: +3.0)</a:t>
            </a: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sz="16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1800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sz="1600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38291"/>
              </p:ext>
            </p:extLst>
          </p:nvPr>
        </p:nvGraphicFramePr>
        <p:xfrm>
          <a:off x="3095626" y="3009107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87349"/>
              </p:ext>
            </p:extLst>
          </p:nvPr>
        </p:nvGraphicFramePr>
        <p:xfrm>
          <a:off x="2207533" y="4100061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5696" y="4176261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36839" y="4481831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 </a:t>
            </a:r>
            <a:endParaRPr lang="ko-KR" altLang="en-US" dirty="0"/>
          </a:p>
        </p:txBody>
      </p:sp>
      <p:sp>
        <p:nvSpPr>
          <p:cNvPr id="34819" name="내용 개체 틀 2"/>
          <p:cNvSpPr>
            <a:spLocks noGrp="1"/>
          </p:cNvSpPr>
          <p:nvPr>
            <p:ph idx="1"/>
          </p:nvPr>
        </p:nvSpPr>
        <p:spPr>
          <a:xfrm>
            <a:off x="971550" y="1268413"/>
            <a:ext cx="7715250" cy="51847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ko-KR" altLang="en-US" sz="2400" b="1" dirty="0" err="1">
                <a:solidFill>
                  <a:srgbClr val="0070C0"/>
                </a:solidFill>
                <a:latin typeface="+mj-lt"/>
              </a:rPr>
              <a:t>비발치</a:t>
            </a:r>
            <a:r>
              <a:rPr lang="en-US" altLang="ko-KR" sz="2400" b="1" dirty="0">
                <a:solidFill>
                  <a:srgbClr val="0070C0"/>
                </a:solidFill>
                <a:latin typeface="+mj-lt"/>
              </a:rPr>
              <a:t>, Stripping, #22 overlay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endParaRPr lang="en-US" altLang="ko-KR" sz="800" dirty="0">
              <a:latin typeface="+mj-lt"/>
            </a:endParaRP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+ F-DBS, IDB(#22, 23 </a:t>
            </a:r>
            <a:r>
              <a:rPr lang="ko-KR" altLang="en-US" sz="2400" dirty="0">
                <a:latin typeface="+mj-lt"/>
              </a:rPr>
              <a:t>제외</a:t>
            </a:r>
            <a:r>
              <a:rPr lang="en-US" altLang="ko-KR" sz="2400" dirty="0">
                <a:latin typeface="+mj-lt"/>
              </a:rPr>
              <a:t>), </a:t>
            </a:r>
            <a:r>
              <a:rPr lang="ko-KR" altLang="en-US" sz="2400" dirty="0">
                <a:latin typeface="+mj-lt"/>
              </a:rPr>
              <a:t> </a:t>
            </a:r>
            <a:r>
              <a:rPr lang="en-US" altLang="ko-KR" sz="2400" dirty="0">
                <a:latin typeface="+mj-lt"/>
              </a:rPr>
              <a:t>stripping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/>
              <a:t>+ </a:t>
            </a:r>
            <a:r>
              <a:rPr lang="en-US" altLang="ko-KR" sz="2400" dirty="0">
                <a:latin typeface="+mj-lt"/>
              </a:rPr>
              <a:t>Alignment &amp; leveling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#23 overlay </a:t>
            </a:r>
            <a:r>
              <a:rPr lang="ko-KR" altLang="en-US" sz="2400" dirty="0">
                <a:latin typeface="+mj-lt"/>
              </a:rPr>
              <a:t>후 </a:t>
            </a:r>
            <a:r>
              <a:rPr lang="en-US" altLang="ko-KR" sz="2400" dirty="0">
                <a:latin typeface="+mj-lt"/>
              </a:rPr>
              <a:t>re leveling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ko-KR" altLang="en-US" sz="2400" dirty="0" err="1">
                <a:latin typeface="+mj-lt"/>
              </a:rPr>
              <a:t>상악</a:t>
            </a:r>
            <a:r>
              <a:rPr lang="ko-KR" altLang="en-US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ss</a:t>
            </a:r>
            <a:r>
              <a:rPr lang="ko-KR" altLang="en-US" sz="2400" dirty="0">
                <a:latin typeface="+mj-lt"/>
              </a:rPr>
              <a:t> 상 </a:t>
            </a:r>
            <a:r>
              <a:rPr lang="en-US" altLang="ko-KR" sz="2400" dirty="0">
                <a:latin typeface="+mj-lt"/>
              </a:rPr>
              <a:t>OCS #22 </a:t>
            </a:r>
            <a:r>
              <a:rPr lang="ko-KR" altLang="en-US" sz="2400" dirty="0">
                <a:latin typeface="+mj-lt"/>
              </a:rPr>
              <a:t>공간 확보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#22 bonding, </a:t>
            </a:r>
            <a:r>
              <a:rPr lang="en-US" altLang="ko-KR" sz="2400" dirty="0" err="1">
                <a:latin typeface="+mj-lt"/>
              </a:rPr>
              <a:t>niti</a:t>
            </a:r>
            <a:r>
              <a:rPr lang="en-US" altLang="ko-KR" sz="2400" dirty="0">
                <a:latin typeface="+mj-lt"/>
              </a:rPr>
              <a:t> overlay</a:t>
            </a:r>
            <a:r>
              <a:rPr lang="ko-KR" altLang="en-US" sz="2400" dirty="0">
                <a:latin typeface="+mj-lt"/>
              </a:rPr>
              <a:t> 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Re alignment and leveling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Molar key control and OB/OJ control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+ Bite seating</a:t>
            </a: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Finish &amp; </a:t>
            </a:r>
            <a:r>
              <a:rPr lang="en-US" altLang="ko-KR" sz="2400" dirty="0" err="1">
                <a:latin typeface="+mj-lt"/>
              </a:rPr>
              <a:t>debond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70000"/>
              </a:lnSpc>
              <a:buFontTx/>
              <a:buAutoNum type="arabicPeriod"/>
              <a:defRPr/>
            </a:pPr>
            <a:endParaRPr lang="en-US" altLang="ko-KR" sz="800" dirty="0">
              <a:latin typeface="+mj-lt"/>
            </a:endParaRPr>
          </a:p>
          <a:p>
            <a:pPr>
              <a:lnSpc>
                <a:spcPct val="170000"/>
              </a:lnSpc>
              <a:defRPr/>
            </a:pPr>
            <a:r>
              <a:rPr lang="ko-KR" altLang="en-US" sz="2400" dirty="0">
                <a:latin typeface="+mj-lt"/>
              </a:rPr>
              <a:t>기간</a:t>
            </a:r>
            <a:r>
              <a:rPr lang="en-US" altLang="ko-KR" sz="2400" dirty="0">
                <a:latin typeface="+mj-lt"/>
              </a:rPr>
              <a:t>: 1</a:t>
            </a:r>
            <a:r>
              <a:rPr lang="ko-KR" altLang="en-US" sz="2400" dirty="0">
                <a:latin typeface="+mj-lt"/>
              </a:rPr>
              <a:t>년</a:t>
            </a:r>
            <a:r>
              <a:rPr lang="en-US" altLang="ko-KR" sz="2400" dirty="0">
                <a:latin typeface="+mj-lt"/>
              </a:rPr>
              <a:t>6</a:t>
            </a:r>
            <a:r>
              <a:rPr lang="ko-KR" altLang="en-US" sz="2400" dirty="0">
                <a:latin typeface="+mj-lt"/>
              </a:rPr>
              <a:t>개월</a:t>
            </a:r>
            <a:r>
              <a:rPr lang="en-US" altLang="ko-KR" sz="2400" dirty="0">
                <a:latin typeface="+mj-lt"/>
              </a:rPr>
              <a:t>~2</a:t>
            </a:r>
            <a:r>
              <a:rPr lang="ko-KR" altLang="en-US" sz="2400" dirty="0">
                <a:latin typeface="+mj-lt"/>
              </a:rPr>
              <a:t>년</a:t>
            </a:r>
            <a:endParaRPr lang="en-US" altLang="ko-K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309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6700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이 환자분은 </a:t>
            </a:r>
            <a:r>
              <a:rPr lang="en-US" altLang="ko-KR" sz="2000" dirty="0"/>
              <a:t>crowding </a:t>
            </a:r>
            <a:r>
              <a:rPr lang="ko-KR" altLang="en-US" sz="2000" dirty="0"/>
              <a:t>이 어느정도 있지만 돌출이 좀 애매하긴 해서 일단 </a:t>
            </a:r>
            <a:r>
              <a:rPr lang="ko-KR" altLang="en-US" sz="2000" dirty="0" err="1"/>
              <a:t>비발치로</a:t>
            </a:r>
            <a:r>
              <a:rPr lang="ko-KR" altLang="en-US" sz="2000" dirty="0"/>
              <a:t> 치료계획을 세웠습니다</a:t>
            </a:r>
            <a:r>
              <a:rPr lang="en-US" altLang="ko-KR" sz="2000" dirty="0"/>
              <a:t>. (</a:t>
            </a:r>
            <a:r>
              <a:rPr lang="ko-KR" altLang="en-US" sz="2000" dirty="0"/>
              <a:t>구외 사진의 해상도가 낮아 죄송합니다</a:t>
            </a:r>
            <a:r>
              <a:rPr lang="en-US" altLang="ko-KR" sz="2000" dirty="0"/>
              <a:t>.)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이전에 </a:t>
            </a:r>
            <a:r>
              <a:rPr lang="ko-KR" altLang="en-US" sz="2000" dirty="0" err="1"/>
              <a:t>상악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측절치가</a:t>
            </a:r>
            <a:r>
              <a:rPr lang="ko-KR" altLang="en-US" sz="2000" dirty="0"/>
              <a:t> </a:t>
            </a:r>
            <a:r>
              <a:rPr lang="en-US" altLang="ko-KR" sz="2000" dirty="0"/>
              <a:t>locking </a:t>
            </a:r>
            <a:r>
              <a:rPr lang="ko-KR" altLang="en-US" sz="2000" dirty="0"/>
              <a:t>된 다른 케이스에서 돌출이 약간 있어 보이는데 </a:t>
            </a:r>
            <a:r>
              <a:rPr lang="ko-KR" altLang="en-US" sz="2000" dirty="0" err="1"/>
              <a:t>비발치로</a:t>
            </a:r>
            <a:r>
              <a:rPr lang="ko-KR" altLang="en-US" sz="2000" dirty="0"/>
              <a:t> 진행 시 </a:t>
            </a:r>
            <a:r>
              <a:rPr lang="ko-KR" altLang="en-US" sz="2000" dirty="0" err="1"/>
              <a:t>스크루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식립</a:t>
            </a:r>
            <a:r>
              <a:rPr lang="ko-KR" altLang="en-US" sz="2000" dirty="0"/>
              <a:t> 후 양쪽 </a:t>
            </a:r>
            <a:r>
              <a:rPr lang="ko-KR" altLang="en-US" sz="2000" dirty="0" err="1"/>
              <a:t>구치부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후방이동을</a:t>
            </a:r>
            <a:r>
              <a:rPr lang="ko-KR" altLang="en-US" sz="2000" dirty="0"/>
              <a:t> 조언 주셨던 적이 있는데 이 케이스도 </a:t>
            </a:r>
            <a:r>
              <a:rPr lang="ko-KR" altLang="en-US" sz="2000" dirty="0" err="1"/>
              <a:t>비발치가</a:t>
            </a:r>
            <a:r>
              <a:rPr lang="ko-KR" altLang="en-US" sz="2000" dirty="0"/>
              <a:t> 낫다면 그렇게 하는 것이 도움이 될까요</a:t>
            </a:r>
            <a:r>
              <a:rPr lang="en-US" altLang="ko-KR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#23</a:t>
            </a:r>
            <a:r>
              <a:rPr lang="ko-KR" altLang="en-US" sz="2000" dirty="0"/>
              <a:t>을 나중에 </a:t>
            </a:r>
            <a:r>
              <a:rPr lang="en-US" altLang="ko-KR" sz="2000" dirty="0"/>
              <a:t>overlay </a:t>
            </a:r>
            <a:r>
              <a:rPr lang="ko-KR" altLang="en-US" sz="2000" dirty="0"/>
              <a:t>로 붙이는 것이 나을까요</a:t>
            </a:r>
            <a:r>
              <a:rPr lang="en-US" altLang="ko-KR" sz="200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33EBC7-7FFC-1751-5F7F-219B7F166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15F2018-2332-8DBA-F5DE-39D0F059D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33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</a:t>
            </a:r>
            <a:r>
              <a:rPr lang="en-US" altLang="ko-KR" dirty="0" err="1"/>
              <a:t>shooitng</a:t>
            </a:r>
            <a:r>
              <a:rPr lang="en-US" altLang="ko-KR" dirty="0"/>
              <a:t>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치료계획은 좋습니다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Midline </a:t>
            </a:r>
            <a:r>
              <a:rPr lang="ko-KR" altLang="en-US" sz="2000" dirty="0"/>
              <a:t>평가는 다시 한번 </a:t>
            </a:r>
            <a:r>
              <a:rPr lang="ko-KR" altLang="en-US" sz="2000" dirty="0" err="1"/>
              <a:t>해보는것이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좋을것</a:t>
            </a:r>
            <a:r>
              <a:rPr lang="ko-KR" altLang="en-US" sz="2000" dirty="0"/>
              <a:t> 같네요</a:t>
            </a:r>
            <a:r>
              <a:rPr lang="en-US" altLang="ko-KR" sz="2000" dirty="0"/>
              <a:t>. </a:t>
            </a:r>
            <a:r>
              <a:rPr lang="ko-KR" altLang="en-US" sz="2000" dirty="0"/>
              <a:t>제가 보기에는 좀 </a:t>
            </a:r>
            <a:r>
              <a:rPr lang="ko-KR" altLang="en-US" sz="2000" dirty="0" err="1"/>
              <a:t>다른것</a:t>
            </a:r>
            <a:r>
              <a:rPr lang="ko-KR" altLang="en-US" sz="2000" dirty="0"/>
              <a:t> 같아서 </a:t>
            </a:r>
            <a:r>
              <a:rPr lang="ko-KR" altLang="en-US" sz="2000" dirty="0" err="1"/>
              <a:t>수정해두었습니다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구치부의 전방이동에 의한 </a:t>
            </a:r>
            <a:r>
              <a:rPr lang="en-US" altLang="ko-KR" sz="2000" dirty="0"/>
              <a:t>crowding</a:t>
            </a:r>
            <a:r>
              <a:rPr lang="ko-KR" altLang="en-US" sz="2000" dirty="0"/>
              <a:t>은 </a:t>
            </a:r>
            <a:r>
              <a:rPr lang="ko-KR" altLang="en-US" sz="2000" dirty="0" err="1"/>
              <a:t>아닌것으로</a:t>
            </a:r>
            <a:r>
              <a:rPr lang="ko-KR" altLang="en-US" sz="2000" dirty="0"/>
              <a:t> 보이므로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구치부</a:t>
            </a:r>
            <a:r>
              <a:rPr lang="ko-KR" altLang="en-US" sz="2000" dirty="0"/>
              <a:t> 후방이동을 할 필요는 없습니다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상하악</a:t>
            </a:r>
            <a:r>
              <a:rPr lang="ko-KR" altLang="en-US" sz="2000" dirty="0"/>
              <a:t> </a:t>
            </a:r>
            <a:r>
              <a:rPr lang="en-US" altLang="ko-KR" sz="2000" dirty="0"/>
              <a:t>stripping</a:t>
            </a:r>
            <a:r>
              <a:rPr lang="ko-KR" altLang="en-US" sz="2000" dirty="0"/>
              <a:t>을 통해서 최대한 공간확보를 하면 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#23</a:t>
            </a:r>
            <a:r>
              <a:rPr lang="ko-KR" altLang="en-US" sz="2000" dirty="0"/>
              <a:t>은</a:t>
            </a:r>
            <a:r>
              <a:rPr lang="en-US" altLang="ko-KR" sz="2000" dirty="0"/>
              <a:t> </a:t>
            </a:r>
            <a:r>
              <a:rPr lang="ko-KR" altLang="en-US" sz="2000" dirty="0"/>
              <a:t>처음부터 </a:t>
            </a:r>
            <a:r>
              <a:rPr lang="ko-KR" altLang="en-US" sz="2000" dirty="0" err="1"/>
              <a:t>붙이는것이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좋을것</a:t>
            </a:r>
            <a:r>
              <a:rPr lang="ko-KR" altLang="en-US" sz="2000" dirty="0"/>
              <a:t> 같습니다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그러면 오히려 약간 </a:t>
            </a:r>
            <a:r>
              <a:rPr lang="en-US" altLang="ko-KR" sz="2000" dirty="0"/>
              <a:t>extrusion</a:t>
            </a:r>
            <a:r>
              <a:rPr lang="ko-KR" altLang="en-US" sz="2000" dirty="0"/>
              <a:t>되어있는 </a:t>
            </a:r>
            <a:r>
              <a:rPr lang="en-US" altLang="ko-KR" sz="2000" dirty="0"/>
              <a:t>#12 </a:t>
            </a:r>
            <a:r>
              <a:rPr lang="ko-KR" altLang="en-US" sz="2000" dirty="0"/>
              <a:t>의</a:t>
            </a:r>
            <a:r>
              <a:rPr lang="en-US" altLang="ko-KR" sz="2000" dirty="0"/>
              <a:t> leveling</a:t>
            </a:r>
            <a:r>
              <a:rPr lang="ko-KR" altLang="en-US" sz="2000" dirty="0"/>
              <a:t>에도 도움이 됩니다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오히려</a:t>
            </a:r>
            <a:r>
              <a:rPr lang="en-US" altLang="ko-KR" sz="2000" dirty="0"/>
              <a:t>, #12</a:t>
            </a:r>
            <a:r>
              <a:rPr lang="ko-KR" altLang="en-US" sz="2000" dirty="0"/>
              <a:t>을</a:t>
            </a:r>
            <a:r>
              <a:rPr lang="en-US" altLang="ko-KR" sz="2000" dirty="0"/>
              <a:t> </a:t>
            </a:r>
            <a:r>
              <a:rPr lang="ko-KR" altLang="en-US" sz="2000" dirty="0"/>
              <a:t>처음에 붙이지 말고</a:t>
            </a:r>
            <a:r>
              <a:rPr lang="en-US" altLang="ko-KR" sz="2000" dirty="0"/>
              <a:t>, #22 </a:t>
            </a:r>
            <a:r>
              <a:rPr lang="ko-KR" altLang="en-US" sz="2000" dirty="0"/>
              <a:t>번과</a:t>
            </a:r>
            <a:r>
              <a:rPr lang="en-US" altLang="ko-KR" sz="2000" dirty="0"/>
              <a:t> </a:t>
            </a:r>
            <a:r>
              <a:rPr lang="ko-KR" altLang="en-US" sz="2000" dirty="0"/>
              <a:t>같이 공간확보 후 </a:t>
            </a:r>
            <a:r>
              <a:rPr lang="en-US" altLang="ko-KR" sz="2000" dirty="0"/>
              <a:t>overlay</a:t>
            </a:r>
            <a:r>
              <a:rPr lang="ko-KR" altLang="en-US" sz="2000" dirty="0"/>
              <a:t>로 </a:t>
            </a:r>
            <a:r>
              <a:rPr lang="ko-KR" altLang="en-US" sz="2000" dirty="0" err="1"/>
              <a:t>하는것이</a:t>
            </a:r>
            <a:r>
              <a:rPr lang="ko-KR" altLang="en-US" sz="2000" dirty="0"/>
              <a:t> 초반에 </a:t>
            </a:r>
            <a:r>
              <a:rPr lang="en-US" altLang="ko-KR" sz="2000" dirty="0"/>
              <a:t>DML </a:t>
            </a:r>
            <a:r>
              <a:rPr lang="ko-KR" altLang="en-US" sz="2000" dirty="0"/>
              <a:t>개선에도 유리하고</a:t>
            </a:r>
            <a:r>
              <a:rPr lang="en-US" altLang="ko-KR" sz="2000" dirty="0"/>
              <a:t>, #22 </a:t>
            </a:r>
            <a:r>
              <a:rPr lang="ko-KR" altLang="en-US" sz="2000" dirty="0"/>
              <a:t>공간확보에도 </a:t>
            </a:r>
            <a:r>
              <a:rPr lang="ko-KR" altLang="en-US" sz="2000" dirty="0" err="1"/>
              <a:t>유리할것입니다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654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</a:t>
            </a:r>
            <a:r>
              <a:rPr lang="en-US" altLang="ko-KR" dirty="0" err="1"/>
              <a:t>shooitng</a:t>
            </a:r>
            <a:r>
              <a:rPr lang="en-US" altLang="ko-KR" dirty="0"/>
              <a:t>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돌출이</a:t>
            </a:r>
            <a:r>
              <a:rPr lang="en-US" altLang="ko-KR" sz="2000" dirty="0"/>
              <a:t> </a:t>
            </a:r>
            <a:r>
              <a:rPr lang="ko-KR" altLang="en-US" sz="2000" dirty="0"/>
              <a:t>없는 것은 아니므로</a:t>
            </a:r>
            <a:r>
              <a:rPr lang="en-US" altLang="ko-KR" sz="2000" dirty="0"/>
              <a:t>, </a:t>
            </a:r>
            <a:r>
              <a:rPr lang="ko-KR" altLang="en-US" sz="2000" dirty="0"/>
              <a:t>환자 및 보호자와 이부분에 대해서는 충분히 상담 후 진행하는 것이 좋을 것입니다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현상태로 만족한다면 </a:t>
            </a:r>
            <a:r>
              <a:rPr lang="ko-KR" altLang="en-US" sz="2000" dirty="0" err="1"/>
              <a:t>비발치</a:t>
            </a:r>
            <a:r>
              <a:rPr lang="ko-KR" altLang="en-US" sz="2000" dirty="0"/>
              <a:t> 진행하면 </a:t>
            </a:r>
            <a:r>
              <a:rPr lang="ko-KR" altLang="en-US" sz="2000" dirty="0" err="1"/>
              <a:t>될것입니다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돌출해소를 위해서는 발치 교정도 생각해야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좋은 결과 있기를 바랍니다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65966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김유경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2009.08.28/ 14Y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앞니가 틀어져 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650797" y="976666"/>
            <a:ext cx="4280055" cy="54375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143808" y="976666"/>
            <a:ext cx="4363528" cy="540246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16725" y="2960954"/>
            <a:ext cx="3600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8" y="1051261"/>
            <a:ext cx="4063092" cy="51500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4988886" y="1003527"/>
            <a:ext cx="3749621" cy="528616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rot="180000" flipH="1">
            <a:off x="7690158" y="4054916"/>
            <a:ext cx="226422" cy="125403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90" y="4636010"/>
            <a:ext cx="3376860" cy="22498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-11778"/>
            <a:ext cx="3425829" cy="22824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6" y="2403674"/>
            <a:ext cx="2988908" cy="19913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1" y="2196794"/>
            <a:ext cx="3872479" cy="258003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4" y="2387393"/>
            <a:ext cx="2957003" cy="1970104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7665" y="2609453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4258" y="3678365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5857" y="2611313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27" y="164807"/>
            <a:ext cx="3398630" cy="22718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11" y="4634256"/>
            <a:ext cx="3207198" cy="21438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05" y="2469316"/>
            <a:ext cx="3372782" cy="22545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79" y="2664195"/>
            <a:ext cx="2893619" cy="19342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25" y="2623238"/>
            <a:ext cx="2922474" cy="1953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68" y="4655925"/>
            <a:ext cx="3240639" cy="21662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" y="470309"/>
            <a:ext cx="2893619" cy="19342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09" y="439211"/>
            <a:ext cx="2893619" cy="1934237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36" y="1586654"/>
            <a:ext cx="9226036" cy="3983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899592" y="1268413"/>
            <a:ext cx="7596336" cy="54719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3143723" cy="42020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1"/>
            <a:ext cx="3143723" cy="4202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19649</TotalTime>
  <Words>636</Words>
  <Application>Microsoft Office PowerPoint</Application>
  <PresentationFormat>화면 슬라이드 쇼(4:3)</PresentationFormat>
  <Paragraphs>128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 </vt:lpstr>
      <vt:lpstr>Question</vt:lpstr>
      <vt:lpstr>Trouble shooting</vt:lpstr>
      <vt:lpstr>Trouble shooitng 1</vt:lpstr>
      <vt:lpstr>Trouble shooitng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780</cp:revision>
  <dcterms:created xsi:type="dcterms:W3CDTF">2005-05-18T11:28:50Z</dcterms:created>
  <dcterms:modified xsi:type="dcterms:W3CDTF">2024-01-22T05:57:04Z</dcterms:modified>
</cp:coreProperties>
</file>