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8" r:id="rId10"/>
    <p:sldId id="813" r:id="rId11"/>
    <p:sldId id="841" r:id="rId12"/>
    <p:sldId id="831" r:id="rId13"/>
    <p:sldId id="814" r:id="rId14"/>
    <p:sldId id="824" r:id="rId15"/>
    <p:sldId id="791" r:id="rId16"/>
    <p:sldId id="825" r:id="rId17"/>
    <p:sldId id="819" r:id="rId18"/>
    <p:sldId id="849" r:id="rId19"/>
    <p:sldId id="850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>
        <p:scale>
          <a:sx n="100" d="100"/>
          <a:sy n="100" d="100"/>
        </p:scale>
        <p:origin x="1902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10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8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712108" cy="3676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2712108" cy="3676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</a:t>
            </a:r>
            <a:r>
              <a:rPr kumimoji="0" lang="en-US" altLang="ko-KR" sz="3600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7" y="1268413"/>
            <a:ext cx="6767246" cy="4897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III(?)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I, Lt-Class III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I, Lt-Class III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OB/OJ=1.0/-1.5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2.0, Mn:0) 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2.0, Mn:0)</a:t>
            </a: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2313"/>
              </p:ext>
            </p:extLst>
          </p:nvPr>
        </p:nvGraphicFramePr>
        <p:xfrm>
          <a:off x="3005138" y="2858907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7529"/>
              </p:ext>
            </p:extLst>
          </p:nvPr>
        </p:nvGraphicFramePr>
        <p:xfrm>
          <a:off x="2059486" y="356012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4769" y="361020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9752" y="396802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Face mask, La-Li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La-Li </a:t>
            </a:r>
            <a:r>
              <a:rPr lang="ko-KR" altLang="en-US" sz="2000" dirty="0"/>
              <a:t>장치 제작 및 시적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Face mask</a:t>
            </a:r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 dirty="0"/>
              <a:t>, Open bite </a:t>
            </a:r>
            <a:r>
              <a:rPr lang="ko-KR" altLang="en-US" sz="2000" dirty="0"/>
              <a:t>경향 및 돌출도 커짐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4958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</a:t>
            </a:r>
            <a:r>
              <a:rPr lang="ko-KR" altLang="en-US" sz="2200" dirty="0"/>
              <a:t> 환자이고 </a:t>
            </a:r>
            <a:r>
              <a:rPr lang="ko-KR" altLang="en-US" sz="2200" dirty="0" err="1"/>
              <a:t>부계쪽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</a:t>
            </a:r>
            <a:r>
              <a:rPr lang="ko-KR" altLang="en-US" sz="2200" dirty="0"/>
              <a:t> 경향 가족력 있는 환자입니다</a:t>
            </a:r>
            <a:r>
              <a:rPr lang="en-US" altLang="ko-KR" sz="2200" dirty="0"/>
              <a:t>. </a:t>
            </a:r>
            <a:r>
              <a:rPr lang="ko-KR" altLang="en-US" sz="2200" dirty="0"/>
              <a:t>다른 형제도 절단 교합 정도 입니다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CO-CR discrepancy </a:t>
            </a:r>
            <a:r>
              <a:rPr lang="ko-KR" altLang="en-US" sz="2200" dirty="0"/>
              <a:t>확인 위해 </a:t>
            </a:r>
            <a:r>
              <a:rPr lang="en-US" altLang="ko-KR" sz="2200" dirty="0"/>
              <a:t>CR </a:t>
            </a:r>
            <a:r>
              <a:rPr lang="ko-KR" altLang="en-US" sz="2200" dirty="0"/>
              <a:t>상태 유도 및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절단교합</a:t>
            </a:r>
            <a:r>
              <a:rPr lang="ko-KR" altLang="en-US" sz="2200" dirty="0"/>
              <a:t> 시켜 보려 해도 잘 안되고 해서 </a:t>
            </a:r>
            <a:r>
              <a:rPr lang="en-US" altLang="ko-KR" sz="2200" dirty="0"/>
              <a:t>skeletal Class III </a:t>
            </a:r>
            <a:r>
              <a:rPr lang="ko-KR" altLang="en-US" sz="2200" dirty="0"/>
              <a:t>로 보고 </a:t>
            </a:r>
            <a:r>
              <a:rPr lang="en-US" altLang="ko-KR" sz="2200" dirty="0"/>
              <a:t>face mask </a:t>
            </a:r>
            <a:r>
              <a:rPr lang="ko-KR" altLang="en-US" sz="2200" dirty="0"/>
              <a:t>로 치료계획을 세웠는데 조언 부탁 드립니다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Face </a:t>
            </a:r>
            <a:r>
              <a:rPr lang="en-US" altLang="ko-KR" sz="2200" dirty="0" err="1"/>
              <a:t>maks</a:t>
            </a:r>
            <a:r>
              <a:rPr lang="en-US" altLang="ko-KR" sz="2200" dirty="0"/>
              <a:t> </a:t>
            </a:r>
            <a:r>
              <a:rPr lang="ko-KR" altLang="en-US" sz="2200" dirty="0"/>
              <a:t>가 </a:t>
            </a:r>
            <a:r>
              <a:rPr lang="ko-KR" altLang="en-US" sz="2200" dirty="0" err="1"/>
              <a:t>맞다면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en-US" altLang="ko-KR" sz="2200" dirty="0"/>
              <a:t>Overbite </a:t>
            </a:r>
            <a:r>
              <a:rPr lang="ko-KR" altLang="en-US" sz="2200" dirty="0"/>
              <a:t>가  </a:t>
            </a:r>
            <a:r>
              <a:rPr lang="en-US" altLang="ko-KR" sz="2200" dirty="0"/>
              <a:t>shallow </a:t>
            </a:r>
            <a:r>
              <a:rPr lang="ko-KR" altLang="en-US" sz="2200" dirty="0"/>
              <a:t>해서  이런 경우 </a:t>
            </a:r>
            <a:r>
              <a:rPr lang="en-US" altLang="ko-KR" sz="2200" dirty="0"/>
              <a:t>open bite </a:t>
            </a:r>
            <a:r>
              <a:rPr lang="ko-KR" altLang="en-US" sz="2200" dirty="0"/>
              <a:t>경향이 </a:t>
            </a:r>
            <a:r>
              <a:rPr lang="ko-KR" altLang="en-US" sz="2200" dirty="0" err="1"/>
              <a:t>증가되서</a:t>
            </a:r>
            <a:r>
              <a:rPr lang="ko-KR" altLang="en-US" sz="2200" dirty="0"/>
              <a:t> 추후 문제가 될 가능성이 어느정도 일까요</a:t>
            </a:r>
            <a:r>
              <a:rPr lang="en-US" altLang="ko-KR" sz="2200"/>
              <a:t>?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A34831-ED3A-E167-1BE9-DB115164E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6AA6DC-66C2-2621-8816-827DED920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96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ABF1C-6392-0CAB-B7F6-77CE85DD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C04401-3CB6-646C-4E78-65A7F58E5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적절한 치료계획으로 보입니다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Face mask </a:t>
            </a:r>
            <a:r>
              <a:rPr lang="ko-KR" altLang="en-US" sz="2000" dirty="0"/>
              <a:t>후 </a:t>
            </a:r>
            <a:r>
              <a:rPr lang="en-US" altLang="ko-KR" sz="2000" dirty="0"/>
              <a:t>2x4</a:t>
            </a:r>
            <a:r>
              <a:rPr lang="ko-KR" altLang="en-US" sz="2000" dirty="0"/>
              <a:t>로 중절치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측절치도</a:t>
            </a:r>
            <a:r>
              <a:rPr lang="ko-KR" altLang="en-US" sz="2000" dirty="0"/>
              <a:t> 포함가능</a:t>
            </a:r>
            <a:r>
              <a:rPr lang="en-US" altLang="ko-KR" sz="2000" dirty="0"/>
              <a:t>)</a:t>
            </a:r>
            <a:r>
              <a:rPr lang="ko-KR" altLang="en-US" sz="2000" dirty="0"/>
              <a:t> 배열이 필요할 수도 있습니다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아직 중절치가 </a:t>
            </a:r>
            <a:r>
              <a:rPr lang="ko-KR" altLang="en-US" sz="2000" dirty="0" err="1"/>
              <a:t>맹출중이라</a:t>
            </a:r>
            <a:r>
              <a:rPr lang="ko-KR" altLang="en-US" sz="2000" dirty="0"/>
              <a:t> </a:t>
            </a:r>
            <a:r>
              <a:rPr lang="en-US" altLang="ko-KR" sz="2000" dirty="0"/>
              <a:t>bite </a:t>
            </a:r>
            <a:r>
              <a:rPr lang="ko-KR" altLang="en-US" sz="2000" dirty="0"/>
              <a:t>가 </a:t>
            </a:r>
            <a:r>
              <a:rPr lang="en-US" altLang="ko-KR" sz="2000" dirty="0"/>
              <a:t>shallow </a:t>
            </a:r>
            <a:r>
              <a:rPr lang="ko-KR" altLang="en-US" sz="2000" dirty="0" err="1"/>
              <a:t>한걸로</a:t>
            </a:r>
            <a:r>
              <a:rPr lang="en-US" altLang="ko-KR" sz="2000" dirty="0"/>
              <a:t> </a:t>
            </a:r>
            <a:r>
              <a:rPr lang="ko-KR" altLang="en-US" sz="2000" dirty="0"/>
              <a:t>보입니다</a:t>
            </a:r>
            <a:r>
              <a:rPr lang="en-US" altLang="ko-KR" sz="2000" dirty="0"/>
              <a:t>. Bite</a:t>
            </a:r>
            <a:r>
              <a:rPr lang="ko-KR" altLang="en-US" sz="2000" dirty="0"/>
              <a:t> 가 약간 </a:t>
            </a:r>
            <a:r>
              <a:rPr lang="ko-KR" altLang="en-US" sz="2000" dirty="0" err="1"/>
              <a:t>오픈되더라도</a:t>
            </a:r>
            <a:r>
              <a:rPr lang="ko-KR" altLang="en-US" sz="2000" dirty="0"/>
              <a:t> 문제될 정도로 보여지지는 않으며</a:t>
            </a:r>
            <a:r>
              <a:rPr lang="en-US" altLang="ko-KR" sz="2000" dirty="0"/>
              <a:t>, </a:t>
            </a:r>
            <a:r>
              <a:rPr lang="ko-KR" altLang="en-US" sz="2000" dirty="0"/>
              <a:t>차후 교정을</a:t>
            </a:r>
            <a:r>
              <a:rPr lang="en-US" altLang="ko-KR" sz="2000" dirty="0"/>
              <a:t> </a:t>
            </a:r>
            <a:r>
              <a:rPr lang="ko-KR" altLang="en-US" sz="2000" dirty="0"/>
              <a:t>통해서 해결하면 될 것입니다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다만</a:t>
            </a:r>
            <a:r>
              <a:rPr lang="en-US" altLang="ko-KR" sz="2000" dirty="0"/>
              <a:t>, </a:t>
            </a:r>
            <a:r>
              <a:rPr lang="ko-KR" altLang="en-US" sz="2000" dirty="0"/>
              <a:t>혀를 자꾸 앞니 사이로 내미는 습관은 좋지 않으니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혀내밀기</a:t>
            </a:r>
            <a:r>
              <a:rPr lang="ko-KR" altLang="en-US" sz="2000" dirty="0"/>
              <a:t> 습관을 하지 않도록 교육하여야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아울러</a:t>
            </a:r>
            <a:r>
              <a:rPr lang="en-US" altLang="ko-KR" sz="2000" dirty="0"/>
              <a:t>, palatal rugae </a:t>
            </a:r>
            <a:r>
              <a:rPr lang="ko-KR" altLang="en-US" sz="2000" dirty="0"/>
              <a:t>뒤쪽을 혀로 자꾸 누르는 연습을 시켜주면 좋습니다</a:t>
            </a:r>
            <a:r>
              <a:rPr lang="en-US" altLang="ko-KR" sz="2000" dirty="0"/>
              <a:t>.(</a:t>
            </a:r>
            <a:r>
              <a:rPr lang="ko-KR" altLang="en-US" sz="2000" dirty="0"/>
              <a:t>식사 전</a:t>
            </a:r>
            <a:r>
              <a:rPr lang="en-US" altLang="ko-KR" sz="2000" dirty="0"/>
              <a:t>/</a:t>
            </a:r>
            <a:r>
              <a:rPr lang="ko-KR" altLang="en-US" sz="2000" dirty="0"/>
              <a:t>후로 </a:t>
            </a:r>
            <a:r>
              <a:rPr lang="en-US" altLang="ko-KR" sz="2000" dirty="0"/>
              <a:t>10</a:t>
            </a:r>
            <a:r>
              <a:rPr lang="ko-KR" altLang="en-US" sz="2000" dirty="0" err="1"/>
              <a:t>분씩</a:t>
            </a:r>
            <a:r>
              <a:rPr lang="ko-KR" altLang="en-US" sz="2000" dirty="0"/>
              <a:t> 하라고 하면 좋습니다</a:t>
            </a:r>
            <a:r>
              <a:rPr lang="en-US" altLang="ko-K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좋은 결과가 있기를 바랍니다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312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김현준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2016.08.17/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앞니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부정교합이라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치료 언제 해야 하는지 알고 싶어요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6" y="1187189"/>
            <a:ext cx="3657698" cy="49843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603367" y="1219200"/>
            <a:ext cx="3919219" cy="4955334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13863" y="2723740"/>
            <a:ext cx="25096" cy="27242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" y="1174991"/>
            <a:ext cx="3953177" cy="50702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87895" cy="504846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28412" y="4136571"/>
            <a:ext cx="182879" cy="126274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909948" y="47405"/>
            <a:ext cx="3591458" cy="24007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9" y="4580324"/>
            <a:ext cx="3436029" cy="22968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89" y="2270741"/>
            <a:ext cx="3455136" cy="23095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101"/>
            <a:ext cx="2986824" cy="19965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75" y="2566531"/>
            <a:ext cx="2863688" cy="1914230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4631" y="2833571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62540" y="3788049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9969" y="266003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95" y="-17195"/>
            <a:ext cx="3559903" cy="23732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20" y="4677281"/>
            <a:ext cx="3070622" cy="20470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68" y="2359055"/>
            <a:ext cx="3216927" cy="21446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32" y="2400717"/>
            <a:ext cx="2906523" cy="193768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40" y="2463542"/>
            <a:ext cx="2808046" cy="187203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" y="4869160"/>
            <a:ext cx="2848950" cy="1899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58" y="336645"/>
            <a:ext cx="2779341" cy="185289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0" y="336645"/>
            <a:ext cx="2779341" cy="1852894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2217" y="5329646"/>
            <a:ext cx="2002972" cy="15675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57" y="1556792"/>
            <a:ext cx="9152553" cy="4130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334222"/>
            <a:ext cx="7308304" cy="5264457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AAE2008-AF81-AC52-C02E-038F72F257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84168" y="2420888"/>
            <a:ext cx="72157" cy="295232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CR(?)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F93604-23CA-7142-6BED-E2B41531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7378" y="2700042"/>
            <a:ext cx="173172" cy="30963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524328" cy="5420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343025"/>
            <a:ext cx="3596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아이가 앞니 절단 교합을 하기 어려워 했고 </a:t>
            </a:r>
            <a:r>
              <a:rPr lang="en-US" altLang="ko-KR" sz="2800" dirty="0"/>
              <a:t>CO-CR discrepancy </a:t>
            </a:r>
            <a:r>
              <a:rPr lang="ko-KR" altLang="en-US" sz="2800" dirty="0"/>
              <a:t>가 없어 보였습니다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D537BB4-2F01-18CD-5E05-B5CC5FB3F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3843" y="2420888"/>
            <a:ext cx="62333" cy="30963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74225354"/>
      </p:ext>
    </p:ext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20099</TotalTime>
  <Words>610</Words>
  <Application>Microsoft Office PowerPoint</Application>
  <PresentationFormat>화면 슬라이드 쇼(4:3)</PresentationFormat>
  <Paragraphs>127</Paragraphs>
  <Slides>19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굴림</vt:lpstr>
      <vt:lpstr>Arial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789</cp:revision>
  <dcterms:created xsi:type="dcterms:W3CDTF">2005-05-18T11:28:50Z</dcterms:created>
  <dcterms:modified xsi:type="dcterms:W3CDTF">2024-02-16T09:00:07Z</dcterms:modified>
</cp:coreProperties>
</file>