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9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1" r:id="rId10"/>
    <p:sldId id="814" r:id="rId11"/>
    <p:sldId id="824" r:id="rId12"/>
    <p:sldId id="791" r:id="rId13"/>
    <p:sldId id="825" r:id="rId14"/>
    <p:sldId id="842" r:id="rId15"/>
    <p:sldId id="819" r:id="rId16"/>
    <p:sldId id="844" r:id="rId17"/>
    <p:sldId id="843" r:id="rId1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95357" autoAdjust="0"/>
  </p:normalViewPr>
  <p:slideViewPr>
    <p:cSldViewPr>
      <p:cViewPr>
        <p:scale>
          <a:sx n="100" d="100"/>
          <a:sy n="100" d="100"/>
        </p:scale>
        <p:origin x="1188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11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12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10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key on both sides 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 canine key on both sides</a:t>
            </a:r>
          </a:p>
          <a:p>
            <a:pPr marL="457200" lvl="1" indent="0" eaLnBrk="1" hangingPunct="1">
              <a:buNone/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OB/OJ=2.5/3.0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+8.0,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+1.0)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-2.5,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:-0.5)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65087"/>
              </p:ext>
            </p:extLst>
          </p:nvPr>
        </p:nvGraphicFramePr>
        <p:xfrm>
          <a:off x="2059487" y="3777842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0565" y="3827917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45250" y="415090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#15 eruption space deficiency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r>
              <a:rPr lang="en-US" altLang="ko-KR" sz="3600" dirty="0"/>
              <a:t>1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Distal screw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/>
              <a:t>Distal screw </a:t>
            </a:r>
            <a:r>
              <a:rPr lang="ko-KR" altLang="en-US" sz="2000" dirty="0"/>
              <a:t>장치 제작 및 시적</a:t>
            </a:r>
            <a:endParaRPr lang="en-US" altLang="ko-KR" sz="20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/>
              <a:t>#16 </a:t>
            </a:r>
            <a:r>
              <a:rPr lang="en-US" altLang="ko-KR" sz="2000" dirty="0" err="1"/>
              <a:t>distalization</a:t>
            </a:r>
            <a:r>
              <a:rPr lang="en-US" altLang="ko-KR" sz="2000" dirty="0"/>
              <a:t>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ko-KR" altLang="en-US" sz="2000" dirty="0"/>
              <a:t>영구치 맹출 완료 후 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:3~6</a:t>
            </a:r>
            <a:r>
              <a:rPr lang="ko-KR" altLang="en-US" sz="2000" dirty="0"/>
              <a:t>개월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 err="1">
                <a:solidFill>
                  <a:srgbClr val="0070C0"/>
                </a:solidFill>
              </a:rPr>
              <a:t>Halterman</a:t>
            </a:r>
            <a:r>
              <a:rPr lang="en-US" altLang="ko-KR" sz="2000" dirty="0">
                <a:solidFill>
                  <a:srgbClr val="0070C0"/>
                </a:solidFill>
              </a:rPr>
              <a:t> appliance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 err="1"/>
              <a:t>Halterman</a:t>
            </a:r>
            <a:r>
              <a:rPr lang="en-US" altLang="ko-KR" sz="2000" dirty="0"/>
              <a:t> </a:t>
            </a:r>
            <a:r>
              <a:rPr lang="ko-KR" altLang="en-US" sz="2000" dirty="0"/>
              <a:t>장치 제작 및 세팅</a:t>
            </a:r>
            <a:endParaRPr lang="en-US" altLang="ko-KR" sz="20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altLang="ko-KR" sz="2000" dirty="0"/>
              <a:t>#16 </a:t>
            </a:r>
            <a:r>
              <a:rPr lang="en-US" altLang="ko-KR" sz="2000" dirty="0" err="1"/>
              <a:t>distalization</a:t>
            </a:r>
            <a:r>
              <a:rPr lang="en-US" altLang="ko-KR" sz="2000" dirty="0"/>
              <a:t>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ko-KR" altLang="en-US" sz="2000" dirty="0"/>
              <a:t>영구치 맹출 완료 후 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:3~6</a:t>
            </a:r>
            <a:r>
              <a:rPr lang="ko-KR" altLang="en-US" sz="2000" dirty="0"/>
              <a:t>개월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2961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이 환자는 저희 치과에서 검진을 받아오던 중에 최근 오랜만에 와서 검진 중 </a:t>
            </a:r>
            <a:r>
              <a:rPr lang="en-US" altLang="ko-KR" sz="2200" dirty="0"/>
              <a:t>#55 </a:t>
            </a:r>
            <a:r>
              <a:rPr lang="ko-KR" altLang="en-US" sz="2200" dirty="0"/>
              <a:t>조기 발치로 인한 </a:t>
            </a:r>
            <a:r>
              <a:rPr lang="en-US" altLang="ko-KR" sz="2200" dirty="0"/>
              <a:t>#15 </a:t>
            </a:r>
            <a:r>
              <a:rPr lang="ko-KR" altLang="en-US" sz="2200" dirty="0"/>
              <a:t>맹출 공간이 부족하여 진단을 하였습니다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돌출도도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있어보여</a:t>
            </a:r>
            <a:r>
              <a:rPr lang="ko-KR" altLang="en-US" sz="2200" dirty="0"/>
              <a:t> 추후 발치 교정 가능성도 있는데 조금 더 기다렸다가 전체 교정으로 가능할지 아니면 먼저 이 부분을 해결하는 것이 나을지</a:t>
            </a:r>
            <a:r>
              <a:rPr lang="en-US" altLang="ko-KR" sz="2200" dirty="0"/>
              <a:t>(</a:t>
            </a:r>
            <a:r>
              <a:rPr lang="ko-KR" altLang="en-US" sz="2200" dirty="0"/>
              <a:t>낫다면 추가로 이시기에 더 해결할 문제는 없는지도 포함해서요</a:t>
            </a:r>
            <a:r>
              <a:rPr lang="en-US" altLang="ko-KR" sz="2200" dirty="0"/>
              <a:t>)</a:t>
            </a:r>
            <a:r>
              <a:rPr lang="ko-KR" altLang="en-US" sz="2200" dirty="0"/>
              <a:t> 문의 드립니다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해결을 위한 장치는 </a:t>
            </a:r>
            <a:r>
              <a:rPr lang="en-US" altLang="ko-KR" sz="2200" dirty="0"/>
              <a:t>distal screw </a:t>
            </a:r>
            <a:r>
              <a:rPr lang="ko-KR" altLang="en-US" sz="2200" dirty="0"/>
              <a:t>나 </a:t>
            </a:r>
            <a:r>
              <a:rPr lang="en-US" altLang="ko-KR" sz="2200" dirty="0" err="1"/>
              <a:t>hlaterman</a:t>
            </a:r>
            <a:r>
              <a:rPr lang="en-US" altLang="ko-KR" sz="2200" dirty="0"/>
              <a:t> </a:t>
            </a:r>
            <a:r>
              <a:rPr lang="ko-KR" altLang="en-US" sz="2200" dirty="0"/>
              <a:t>이 다 가능한지와 더 적합한 장치 및 다른 장치는 있는지 조언 부탁 드립니다</a:t>
            </a:r>
            <a:r>
              <a:rPr lang="en-US" altLang="ko-KR" sz="2200" dirty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B0E47-4D97-47F7-9FCA-B9C5D77DF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C64ACF3-75FC-6D58-46BF-4C878D2EA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54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3378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#15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맹출</a:t>
            </a:r>
            <a:r>
              <a:rPr lang="ko-KR" altLang="en-US" sz="2000" dirty="0"/>
              <a:t> 공간 부족으로 조기개입이 필요해 보입니다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제 생각에는 두 단계 접근법이 좋을 것으로 생각됩니다</a:t>
            </a:r>
            <a:r>
              <a:rPr lang="en-US" altLang="ko-KR" sz="2000" dirty="0"/>
              <a:t>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900" dirty="0"/>
              <a:t>Distal screw of #16 (1turn per 2days)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900" dirty="0"/>
              <a:t>Mx. 2x4 bonding &amp; OCS for #15 space gaining (#13 </a:t>
            </a:r>
            <a:r>
              <a:rPr lang="ko-KR" altLang="en-US" sz="1900" dirty="0" err="1"/>
              <a:t>맹출공간</a:t>
            </a:r>
            <a:r>
              <a:rPr lang="en-US" altLang="ko-KR" sz="1900" dirty="0"/>
              <a:t> </a:t>
            </a:r>
            <a:r>
              <a:rPr lang="ko-KR" altLang="en-US" sz="1900" dirty="0"/>
              <a:t>유지 주의</a:t>
            </a:r>
            <a:r>
              <a:rPr lang="en-US" altLang="ko-KR" sz="1900" dirty="0"/>
              <a:t>. OCS</a:t>
            </a:r>
            <a:r>
              <a:rPr lang="ko-KR" altLang="en-US" sz="1900" dirty="0"/>
              <a:t> </a:t>
            </a:r>
            <a:r>
              <a:rPr lang="en-US" altLang="ko-KR" sz="1900" dirty="0"/>
              <a:t>or</a:t>
            </a:r>
            <a:r>
              <a:rPr lang="ko-KR" altLang="en-US" sz="1900" dirty="0"/>
              <a:t> </a:t>
            </a:r>
            <a:r>
              <a:rPr lang="en-US" altLang="ko-KR" sz="1900" dirty="0"/>
              <a:t>#53 M,D </a:t>
            </a:r>
            <a:r>
              <a:rPr lang="ko-KR" altLang="en-US" sz="1900" dirty="0"/>
              <a:t>에</a:t>
            </a:r>
            <a:r>
              <a:rPr lang="en-US" altLang="ko-KR" sz="1900" dirty="0"/>
              <a:t> resin</a:t>
            </a:r>
            <a:r>
              <a:rPr lang="ko-KR" altLang="en-US" sz="1900" dirty="0"/>
              <a:t> 으로</a:t>
            </a:r>
            <a:r>
              <a:rPr lang="en-US" altLang="ko-KR" sz="1900" dirty="0"/>
              <a:t> </a:t>
            </a:r>
            <a:r>
              <a:rPr lang="ko-KR" altLang="en-US" sz="1900" dirty="0"/>
              <a:t>공간유지</a:t>
            </a:r>
            <a:r>
              <a:rPr lang="en-US" altLang="ko-KR" sz="1900" dirty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먼저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가철성</a:t>
            </a:r>
            <a:r>
              <a:rPr lang="ko-KR" altLang="en-US" sz="2000" dirty="0"/>
              <a:t> 장치로 </a:t>
            </a:r>
            <a:r>
              <a:rPr lang="en-US" altLang="ko-KR" sz="2000" dirty="0"/>
              <a:t>#16 </a:t>
            </a:r>
            <a:r>
              <a:rPr lang="ko-KR" altLang="en-US" sz="2000" dirty="0"/>
              <a:t>의</a:t>
            </a:r>
            <a:r>
              <a:rPr lang="en-US" altLang="ko-KR" sz="2000" dirty="0"/>
              <a:t> distal</a:t>
            </a:r>
            <a:r>
              <a:rPr lang="ko-KR" altLang="en-US" sz="2000" dirty="0"/>
              <a:t> </a:t>
            </a:r>
            <a:r>
              <a:rPr lang="en-US" altLang="ko-KR" sz="2000" dirty="0"/>
              <a:t>movement</a:t>
            </a:r>
            <a:r>
              <a:rPr lang="ko-KR" altLang="en-US" sz="2000" dirty="0"/>
              <a:t>를 시켜준 후에 양측</a:t>
            </a:r>
            <a:r>
              <a:rPr lang="en-US" altLang="ko-KR" sz="2000" dirty="0"/>
              <a:t> </a:t>
            </a:r>
            <a:r>
              <a:rPr lang="ko-KR" altLang="en-US" sz="2000" dirty="0"/>
              <a:t>제</a:t>
            </a:r>
            <a:r>
              <a:rPr lang="en-US" altLang="ko-KR" sz="2000" dirty="0"/>
              <a:t>1</a:t>
            </a:r>
            <a:r>
              <a:rPr lang="ko-KR" altLang="en-US" sz="2000" dirty="0" err="1"/>
              <a:t>소구치가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맹출되고</a:t>
            </a:r>
            <a:r>
              <a:rPr lang="ko-KR" altLang="en-US" sz="2000" dirty="0"/>
              <a:t> 나면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상악</a:t>
            </a:r>
            <a:r>
              <a:rPr lang="en-US" altLang="ko-KR" sz="2000" dirty="0"/>
              <a:t> 6-6 </a:t>
            </a:r>
            <a:r>
              <a:rPr lang="ko-KR" altLang="en-US" sz="2000" dirty="0" err="1"/>
              <a:t>본딩해서</a:t>
            </a:r>
            <a:r>
              <a:rPr lang="ko-KR" altLang="en-US" sz="2000" dirty="0"/>
              <a:t> </a:t>
            </a:r>
            <a:r>
              <a:rPr lang="en-US" altLang="ko-KR" sz="2000" dirty="0"/>
              <a:t>#15 </a:t>
            </a:r>
            <a:r>
              <a:rPr lang="ko-KR" altLang="en-US" sz="2000" dirty="0"/>
              <a:t>공간을 추가로 만들어주고</a:t>
            </a:r>
            <a:r>
              <a:rPr lang="en-US" altLang="ko-KR" sz="2000" dirty="0"/>
              <a:t>(#16 molar key correction), #23 </a:t>
            </a:r>
            <a:r>
              <a:rPr lang="ko-KR" altLang="en-US" sz="2000" dirty="0"/>
              <a:t>공간도 같이 만들어주고</a:t>
            </a:r>
            <a:r>
              <a:rPr lang="en-US" altLang="ko-KR" sz="2000" dirty="0"/>
              <a:t>(#24</a:t>
            </a:r>
            <a:r>
              <a:rPr lang="ko-KR" altLang="en-US" sz="2000" dirty="0"/>
              <a:t>의 후방이동 필요</a:t>
            </a:r>
            <a:r>
              <a:rPr lang="en-US" altLang="ko-KR" sz="2000" dirty="0"/>
              <a:t>)</a:t>
            </a:r>
            <a:r>
              <a:rPr lang="ko-KR" altLang="en-US" sz="2000" dirty="0"/>
              <a:t> </a:t>
            </a:r>
            <a:r>
              <a:rPr lang="en-US" altLang="ko-KR" sz="2000" dirty="0"/>
              <a:t>1</a:t>
            </a:r>
            <a:r>
              <a:rPr lang="ko-KR" altLang="en-US" sz="2000" dirty="0"/>
              <a:t>차교정을 끝내는 것이 좋을 것으로 생각됩니다</a:t>
            </a:r>
            <a:r>
              <a:rPr lang="en-US" altLang="ko-KR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/>
              <a:t>가철성장치는</a:t>
            </a:r>
            <a:r>
              <a:rPr lang="ko-KR" altLang="en-US" sz="2000" dirty="0"/>
              <a:t> </a:t>
            </a:r>
            <a:r>
              <a:rPr lang="en-US" altLang="ko-KR" sz="2000" dirty="0"/>
              <a:t>#16</a:t>
            </a:r>
            <a:r>
              <a:rPr lang="ko-KR" altLang="en-US" sz="2000" dirty="0"/>
              <a:t>의 빠른 이동을 위해 </a:t>
            </a:r>
            <a:r>
              <a:rPr lang="en-US" altLang="ko-KR" sz="2000" dirty="0"/>
              <a:t>2</a:t>
            </a:r>
            <a:r>
              <a:rPr lang="ko-KR" altLang="en-US" sz="2000" dirty="0"/>
              <a:t>일마다 </a:t>
            </a:r>
            <a:r>
              <a:rPr lang="ko-KR" altLang="en-US" sz="2000" dirty="0" err="1"/>
              <a:t>돌려주는것을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추천드리는데</a:t>
            </a:r>
            <a:r>
              <a:rPr lang="en-US" altLang="ko-KR" sz="2000" dirty="0"/>
              <a:t>, </a:t>
            </a:r>
            <a:r>
              <a:rPr lang="ko-KR" altLang="en-US" sz="2000" dirty="0"/>
              <a:t>다만</a:t>
            </a:r>
            <a:r>
              <a:rPr lang="en-US" altLang="ko-KR" sz="2000" dirty="0"/>
              <a:t>, 2</a:t>
            </a:r>
            <a:r>
              <a:rPr lang="ko-KR" altLang="en-US" sz="2000" dirty="0"/>
              <a:t>주마다 체크하면서 </a:t>
            </a:r>
            <a:r>
              <a:rPr lang="en-US" altLang="ko-KR" sz="2000" dirty="0"/>
              <a:t>#16</a:t>
            </a:r>
            <a:r>
              <a:rPr lang="ko-KR" altLang="en-US" sz="2000" dirty="0"/>
              <a:t>의 </a:t>
            </a:r>
            <a:r>
              <a:rPr lang="en-US" altLang="ko-KR" sz="2000" dirty="0"/>
              <a:t>distal</a:t>
            </a:r>
            <a:r>
              <a:rPr lang="ko-KR" altLang="en-US" sz="2000" dirty="0"/>
              <a:t> </a:t>
            </a:r>
            <a:r>
              <a:rPr lang="en-US" altLang="ko-KR" sz="2000" dirty="0"/>
              <a:t>tipping </a:t>
            </a:r>
            <a:r>
              <a:rPr lang="ko-KR" altLang="en-US" sz="2000" dirty="0"/>
              <a:t>이 많으면 </a:t>
            </a:r>
            <a:r>
              <a:rPr lang="en-US" altLang="ko-KR" sz="2000" dirty="0"/>
              <a:t>3~4</a:t>
            </a:r>
            <a:r>
              <a:rPr lang="ko-KR" altLang="en-US" sz="2000" dirty="0"/>
              <a:t>일에 한번씩 돌리는 것으로 늘리면서 체크해 </a:t>
            </a:r>
            <a:r>
              <a:rPr lang="ko-KR" altLang="en-US" sz="2000" dirty="0" err="1"/>
              <a:t>보셔야</a:t>
            </a:r>
            <a:r>
              <a:rPr lang="ko-KR" altLang="en-US" sz="2000" dirty="0"/>
              <a:t> 합니다</a:t>
            </a:r>
            <a:r>
              <a:rPr lang="en-US" altLang="ko-K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2</a:t>
            </a:r>
            <a:r>
              <a:rPr lang="ko-KR" altLang="en-US" sz="2000" dirty="0"/>
              <a:t>차 교정은 영구치 </a:t>
            </a:r>
            <a:r>
              <a:rPr lang="ko-KR" altLang="en-US" sz="2000" dirty="0" err="1"/>
              <a:t>맹출</a:t>
            </a:r>
            <a:r>
              <a:rPr lang="ko-KR" altLang="en-US" sz="2000" dirty="0"/>
              <a:t> 후 </a:t>
            </a:r>
            <a:r>
              <a:rPr lang="ko-KR" altLang="en-US" sz="2000" dirty="0" err="1"/>
              <a:t>재진단하여</a:t>
            </a:r>
            <a:r>
              <a:rPr lang="ko-KR" altLang="en-US" sz="2000" dirty="0"/>
              <a:t> 진행하시면 됩니다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26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김민호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2016.09.27/ 8Y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검진 시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#55 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조기 발치로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#15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맹출공간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부족해 보여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교정진단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시행함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67317"/>
            <a:ext cx="3852138" cy="50872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2" y="1099032"/>
            <a:ext cx="3817590" cy="482812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89247" y="3010399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4" y="1019476"/>
            <a:ext cx="3862661" cy="49637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78" y="1019476"/>
            <a:ext cx="3781841" cy="5090613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03474" y="4038918"/>
            <a:ext cx="194810" cy="114268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7" y="126299"/>
            <a:ext cx="3244615" cy="216886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31" y="4667795"/>
            <a:ext cx="3224435" cy="21553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5" y="2423065"/>
            <a:ext cx="3368901" cy="22519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00" y="2482887"/>
            <a:ext cx="3088457" cy="20644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514710"/>
            <a:ext cx="2989483" cy="1998317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95323" y="3205962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44196" y="3785524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9669" y="2857808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79" y="148378"/>
            <a:ext cx="3315965" cy="22106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2" y="4627277"/>
            <a:ext cx="2933324" cy="19555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2" y="2447592"/>
            <a:ext cx="3114014" cy="20760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44" y="2504416"/>
            <a:ext cx="3127150" cy="20847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96" y="2600730"/>
            <a:ext cx="2884306" cy="19228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9" y="4766324"/>
            <a:ext cx="2935841" cy="195722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9" y="296430"/>
            <a:ext cx="2871806" cy="19145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8" y="383688"/>
            <a:ext cx="2915381" cy="1943587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2" y="1556792"/>
            <a:ext cx="8612575" cy="44700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2411760" y="1343025"/>
            <a:ext cx="4492287" cy="5214546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05FE3B4-662E-D2E9-6628-B4CA53389792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6982" y="3339236"/>
            <a:ext cx="72008" cy="2880320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19683</TotalTime>
  <Words>644</Words>
  <Application>Microsoft Office PowerPoint</Application>
  <PresentationFormat>화면 슬라이드 쇼(4:3)</PresentationFormat>
  <Paragraphs>116</Paragraphs>
  <Slides>17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굴림</vt:lpstr>
      <vt:lpstr>Times New Roman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Problem list</vt:lpstr>
      <vt:lpstr>PowerPoint 프레젠테이션</vt:lpstr>
      <vt:lpstr>PowerPoint 프레젠테이션</vt:lpstr>
      <vt:lpstr>Tx. Plan 1</vt:lpstr>
      <vt:lpstr>Tx. Plan 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780</cp:revision>
  <dcterms:created xsi:type="dcterms:W3CDTF">2005-05-18T11:28:50Z</dcterms:created>
  <dcterms:modified xsi:type="dcterms:W3CDTF">2024-10-01T14:02:40Z</dcterms:modified>
</cp:coreProperties>
</file>