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6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14" r:id="rId11"/>
    <p:sldId id="824" r:id="rId12"/>
    <p:sldId id="791" r:id="rId13"/>
    <p:sldId id="826" r:id="rId14"/>
    <p:sldId id="819" r:id="rId15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10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11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</a:t>
            </a:r>
            <a:r>
              <a:rPr lang="en-US" altLang="ko-KR" dirty="0" smtClean="0">
                <a:latin typeface="+mj-lt"/>
              </a:rPr>
              <a:t>I </a:t>
            </a:r>
            <a:r>
              <a:rPr lang="en-US" altLang="ko-KR" dirty="0">
                <a:latin typeface="+mj-lt"/>
              </a:rPr>
              <a:t>molar &amp; canine key on both </a:t>
            </a:r>
            <a:r>
              <a:rPr lang="en-US" altLang="ko-KR" dirty="0" smtClean="0">
                <a:latin typeface="+mj-lt"/>
              </a:rPr>
              <a:t>sides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OB/OJ=5.0/6.0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#31 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missing</a:t>
            </a:r>
            <a:endParaRPr lang="en-US" altLang="ko-KR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+2.0)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 smtClean="0">
                <a:latin typeface="Arial"/>
              </a:rPr>
              <a:t>Mn</a:t>
            </a:r>
            <a:r>
              <a:rPr lang="en-US" altLang="ko-KR" dirty="0" smtClean="0">
                <a:latin typeface="Arial"/>
              </a:rPr>
              <a:t>: 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</a:t>
            </a:r>
            <a:r>
              <a:rPr lang="en-US" altLang="ko-KR" dirty="0">
                <a:solidFill>
                  <a:srgbClr val="FF0000"/>
                </a:solidFill>
                <a:latin typeface="+mj-lt"/>
              </a:rPr>
              <a:t>= 4 : 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2.27</a:t>
            </a:r>
            <a:endParaRPr lang="en-US" altLang="ko-KR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</a:t>
            </a:r>
            <a:r>
              <a:rPr lang="en-US" altLang="ko-KR" dirty="0" smtClean="0">
                <a:latin typeface="+mj-lt"/>
              </a:rPr>
              <a:t>problem</a:t>
            </a:r>
            <a:endParaRPr lang="en-US" altLang="ko-KR" dirty="0">
              <a:latin typeface="+mj-lt"/>
            </a:endParaRP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20489"/>
              </p:ext>
            </p:extLst>
          </p:nvPr>
        </p:nvGraphicFramePr>
        <p:xfrm>
          <a:off x="2320743" y="3385956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(2.5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821" y="342732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7763" y="3759017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incisor missing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0070C0"/>
                </a:solidFill>
              </a:rPr>
              <a:t>하악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ko-KR" altLang="en-US" sz="2400" dirty="0" err="1" smtClean="0">
                <a:solidFill>
                  <a:srgbClr val="0070C0"/>
                </a:solidFill>
              </a:rPr>
              <a:t>전치부</a:t>
            </a:r>
            <a:r>
              <a:rPr lang="ko-KR" altLang="en-US" sz="2400" dirty="0" smtClean="0">
                <a:solidFill>
                  <a:srgbClr val="0070C0"/>
                </a:solidFill>
              </a:rPr>
              <a:t> 부분 교정</a:t>
            </a:r>
            <a:r>
              <a:rPr lang="en-US" altLang="ko-KR" sz="2400" dirty="0" smtClean="0">
                <a:solidFill>
                  <a:srgbClr val="0070C0"/>
                </a:solidFill>
              </a:rPr>
              <a:t>, </a:t>
            </a:r>
            <a:r>
              <a:rPr lang="en-US" altLang="ko-KR" sz="2400" dirty="0" smtClean="0">
                <a:solidFill>
                  <a:srgbClr val="0070C0"/>
                </a:solidFill>
              </a:rPr>
              <a:t>stripping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+ </a:t>
            </a:r>
            <a:r>
              <a:rPr lang="en-US" altLang="ko-KR" sz="2400" dirty="0" err="1" smtClean="0"/>
              <a:t>Mn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DBS</a:t>
            </a:r>
            <a:r>
              <a:rPr lang="en-US" altLang="ko-KR" sz="2400" dirty="0"/>
              <a:t>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Finish </a:t>
            </a:r>
            <a:r>
              <a:rPr lang="en-US" altLang="ko-KR" sz="2400" dirty="0"/>
              <a:t>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>6</a:t>
            </a:r>
            <a:r>
              <a:rPr lang="ko-KR" altLang="en-US" sz="2400" dirty="0" smtClean="0"/>
              <a:t>개월</a:t>
            </a:r>
            <a:r>
              <a:rPr lang="en-US" altLang="ko-KR" sz="2400" dirty="0" smtClean="0"/>
              <a:t>~1</a:t>
            </a:r>
            <a:r>
              <a:rPr lang="ko-KR" altLang="en-US" sz="2400" dirty="0" smtClean="0"/>
              <a:t>년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363272" cy="56166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원장님 안녕하세요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세미나 준비는 잘 되고 계신가요</a:t>
            </a:r>
            <a:r>
              <a:rPr lang="en-US" altLang="ko-KR" sz="2400" dirty="0" smtClean="0"/>
              <a:t>? ^^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하악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전치부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개 결손인 환자인데 </a:t>
            </a:r>
            <a:r>
              <a:rPr lang="ko-KR" altLang="en-US" sz="2400" dirty="0" err="1" smtClean="0"/>
              <a:t>그부분만</a:t>
            </a:r>
            <a:r>
              <a:rPr lang="ko-KR" altLang="en-US" sz="2400" dirty="0" smtClean="0"/>
              <a:t> 치료 원하십니다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케이스가 많이 어려워 보이지는 않지만 바이트가 깊어서 이럴 경우 일반 </a:t>
            </a:r>
            <a:r>
              <a:rPr lang="ko-KR" altLang="en-US" sz="2400" dirty="0" err="1" smtClean="0"/>
              <a:t>자가결찰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브라켓</a:t>
            </a:r>
            <a:r>
              <a:rPr lang="ko-KR" altLang="en-US" sz="2400" dirty="0" smtClean="0"/>
              <a:t> 사용 시 깊은 곳에 붙여도 괜찮을까요</a:t>
            </a:r>
            <a:r>
              <a:rPr lang="en-US" altLang="ko-KR" sz="2400" dirty="0" smtClean="0"/>
              <a:t>?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원장님께서 이럴 경우 사용한다고 하신 하프 </a:t>
            </a:r>
            <a:r>
              <a:rPr lang="ko-KR" altLang="en-US" sz="2400" dirty="0" err="1" smtClean="0"/>
              <a:t>브라켓이나</a:t>
            </a:r>
            <a:r>
              <a:rPr lang="ko-KR" altLang="en-US" sz="2400" dirty="0" smtClean="0"/>
              <a:t> 또는 미니 튜브 같은 것을 사용하는 것은 어떨까요</a:t>
            </a:r>
            <a:r>
              <a:rPr lang="en-US" altLang="ko-KR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요즘 </a:t>
            </a:r>
            <a:r>
              <a:rPr lang="ko-KR" altLang="en-US" sz="2400" dirty="0" err="1" smtClean="0"/>
              <a:t>미니튜브</a:t>
            </a:r>
            <a:r>
              <a:rPr lang="ko-KR" altLang="en-US" sz="2400" dirty="0" smtClean="0"/>
              <a:t> 강의 하시는 </a:t>
            </a:r>
            <a:r>
              <a:rPr lang="ko-KR" altLang="en-US" sz="2400" dirty="0" err="1" smtClean="0"/>
              <a:t>연자분들도</a:t>
            </a:r>
            <a:r>
              <a:rPr lang="ko-KR" altLang="en-US" sz="2400" dirty="0" smtClean="0"/>
              <a:t> 어느 정도 있는 것 같은데 </a:t>
            </a:r>
            <a:r>
              <a:rPr lang="ko-KR" altLang="en-US" sz="2400" dirty="0" err="1" smtClean="0"/>
              <a:t>본딩이나</a:t>
            </a:r>
            <a:r>
              <a:rPr lang="ko-KR" altLang="en-US" sz="2400" dirty="0" smtClean="0"/>
              <a:t> 와이어 넣는 것 등의 면에서 일반 </a:t>
            </a:r>
            <a:r>
              <a:rPr lang="en-US" altLang="ko-KR" sz="2400" dirty="0" smtClean="0"/>
              <a:t>GP</a:t>
            </a:r>
            <a:r>
              <a:rPr lang="ko-KR" altLang="en-US" sz="2400" dirty="0" smtClean="0"/>
              <a:t>가 사용하는 것이 어렵지 않을까요</a:t>
            </a:r>
            <a:r>
              <a:rPr lang="en-US" altLang="ko-KR" sz="2400" smtClean="0"/>
              <a:t>?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2000" kern="0" dirty="0" err="1" smtClean="0">
                <a:solidFill>
                  <a:schemeClr val="tx1"/>
                </a:solidFill>
                <a:latin typeface="+mj-lt"/>
              </a:rPr>
              <a:t>이유찬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1990.12.14/ 33Y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아래앞니가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틀어져서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교정상담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원해요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………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60" y="1217796"/>
            <a:ext cx="3440033" cy="48666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5" y="1190248"/>
            <a:ext cx="3440033" cy="486666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0746" y="2566986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" y="1088382"/>
            <a:ext cx="3754707" cy="49296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56" y="1113015"/>
            <a:ext cx="3449726" cy="488038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2914" y="4066903"/>
            <a:ext cx="269967" cy="122790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9" y="89459"/>
            <a:ext cx="3344723" cy="22284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1" y="2418205"/>
            <a:ext cx="3414050" cy="22746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52" y="2642712"/>
            <a:ext cx="2914644" cy="19418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9" y="4645190"/>
            <a:ext cx="3283766" cy="21878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" y="2564904"/>
            <a:ext cx="2813096" cy="187422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4611" y="2731561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49525" y="376885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4702" y="2658254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74" y="360155"/>
            <a:ext cx="2971525" cy="19810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3" y="4582169"/>
            <a:ext cx="3062513" cy="2041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33" y="2515250"/>
            <a:ext cx="3057479" cy="20383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67" y="2592106"/>
            <a:ext cx="2945646" cy="19637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81" y="2592106"/>
            <a:ext cx="2800935" cy="18672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0" y="4755978"/>
            <a:ext cx="2879446" cy="19196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" y="531200"/>
            <a:ext cx="2716201" cy="18108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81" y="512578"/>
            <a:ext cx="2722046" cy="1814697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556792"/>
            <a:ext cx="9005454" cy="3703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2687"/>
            <a:ext cx="7524328" cy="5420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" y="1844824"/>
            <a:ext cx="2386117" cy="31894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41" y="1844478"/>
            <a:ext cx="2386117" cy="31894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386117" cy="3189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19633</TotalTime>
  <Words>388</Words>
  <Application>Microsoft Office PowerPoint</Application>
  <PresentationFormat>화면 슬라이드 쇼(4:3)</PresentationFormat>
  <Paragraphs>97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Arial</vt:lpstr>
      <vt:lpstr>맑은 고딕</vt:lpstr>
      <vt:lpstr>Times New Roman</vt:lpstr>
      <vt:lpstr>굴림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780</cp:revision>
  <dcterms:created xsi:type="dcterms:W3CDTF">2005-05-18T11:28:50Z</dcterms:created>
  <dcterms:modified xsi:type="dcterms:W3CDTF">2024-05-03T11:02:00Z</dcterms:modified>
</cp:coreProperties>
</file>