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18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13" r:id="rId10"/>
    <p:sldId id="841" r:id="rId11"/>
    <p:sldId id="831" r:id="rId12"/>
    <p:sldId id="814" r:id="rId13"/>
    <p:sldId id="824" r:id="rId14"/>
    <p:sldId id="791" r:id="rId15"/>
    <p:sldId id="826" r:id="rId16"/>
    <p:sldId id="819" r:id="rId17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19"/>
      <p:bold r:id="rId20"/>
    </p:embeddedFont>
    <p:embeddedFont>
      <p:font typeface="Arial Unicode MS" panose="020B0600000101010101" charset="-127"/>
      <p:regular r:id="rId21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7" autoAdjust="0"/>
    <p:restoredTop sz="95357" autoAdjust="0"/>
  </p:normalViewPr>
  <p:slideViewPr>
    <p:cSldViewPr>
      <p:cViewPr varScale="1">
        <p:scale>
          <a:sx n="110" d="100"/>
          <a:sy n="110" d="100"/>
        </p:scale>
        <p:origin x="918" y="102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12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13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14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C817B3D-BFEC-4FD7-A187-B819DDEDCA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15E5A2-12A8-4295-95DD-43D8A7D1836F}" type="slidenum">
              <a:rPr lang="en-US" altLang="ko-KR"/>
              <a:pPr algn="r" eaLnBrk="1" hangingPunct="1">
                <a:spcBef>
                  <a:spcPct val="0"/>
                </a:spcBef>
              </a:pPr>
              <a:t>9</a:t>
            </a:fld>
            <a:endParaRPr lang="en-US" altLang="ko-K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698323C-E3E8-4855-A54B-441E77501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DCD0D9F-B86A-4EE6-93ED-80DEFE6BF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5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 smtClean="0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1AA604F8-6501-4C4B-8C74-718C9C499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760"/>
            <a:ext cx="7772400" cy="1470025"/>
          </a:xfrm>
        </p:spPr>
        <p:txBody>
          <a:bodyPr/>
          <a:lstStyle/>
          <a:p>
            <a:r>
              <a:rPr lang="en-US" altLang="ko-KR" sz="5400" b="1" dirty="0"/>
              <a:t>Analysis</a:t>
            </a:r>
            <a:endParaRPr lang="ko-KR" altLang="en-US" sz="5400" b="1" dirty="0"/>
          </a:p>
        </p:txBody>
      </p:sp>
      <p:sp>
        <p:nvSpPr>
          <p:cNvPr id="21507" name="부제목 2">
            <a:extLst>
              <a:ext uri="{FF2B5EF4-FFF2-40B4-BE49-F238E27FC236}">
                <a16:creationId xmlns:a16="http://schemas.microsoft.com/office/drawing/2014/main" id="{02E530A4-7235-4599-8D5A-1F51638F6C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3412640"/>
            <a:ext cx="7772400" cy="17526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본 </a:t>
            </a:r>
            <a:r>
              <a:rPr lang="en-US" altLang="ko-KR" sz="2400" dirty="0"/>
              <a:t>ppt </a:t>
            </a:r>
            <a:r>
              <a:rPr lang="ko-KR" altLang="en-US" sz="2400" dirty="0"/>
              <a:t>에 기재된 것은 제 세미나 수강생이 사용하는 예시입니다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원장님께서 사용하시는 것을 넣으시면 됩니다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작성이 어려우시면 작성된 </a:t>
            </a:r>
            <a:r>
              <a:rPr lang="ko-KR" altLang="en-US" sz="2400" dirty="0" err="1"/>
              <a:t>챠트가</a:t>
            </a:r>
            <a:r>
              <a:rPr lang="ko-KR" altLang="en-US" sz="2400" dirty="0"/>
              <a:t> 잘 보이게 사진을 찍어서 첨부하셔도 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3376E807-CE38-445E-A89B-113BC24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 analysis </a:t>
            </a:r>
            <a:r>
              <a:rPr kumimoji="0" lang="en-US" altLang="ko-KR" sz="360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(will-ceph)</a:t>
            </a:r>
            <a:endParaRPr kumimoji="0" lang="en-US" altLang="ko-KR" sz="3600" b="1">
              <a:solidFill>
                <a:srgbClr val="FC6204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BBF66-B225-4F5E-A8C2-DB41A5660F83}"/>
              </a:ext>
            </a:extLst>
          </p:cNvPr>
          <p:cNvSpPr txBox="1"/>
          <p:nvPr/>
        </p:nvSpPr>
        <p:spPr>
          <a:xfrm>
            <a:off x="5940152" y="1052513"/>
            <a:ext cx="3095625" cy="2116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Willceph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프로그램 이용자는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MANN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anlaysis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이용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업체에 문의하시면 됩니다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ceph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그림크기를 줄이면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 err="1">
                <a:solidFill>
                  <a:schemeClr val="bg2">
                    <a:lumMod val="75000"/>
                  </a:schemeClr>
                </a:solidFill>
              </a:rPr>
              <a:t>챠트가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크게 보임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92" y="1237045"/>
            <a:ext cx="7006615" cy="514581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Problem list</a:t>
            </a:r>
            <a:endParaRPr lang="ko-KR" altLang="en-US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Skeletal Class II</a:t>
            </a:r>
          </a:p>
          <a:p>
            <a:pPr lvl="1" eaLnBrk="1" hangingPunct="1">
              <a:defRPr/>
            </a:pPr>
            <a:r>
              <a:rPr lang="en-US" altLang="ko-KR" dirty="0" err="1" smtClean="0">
                <a:latin typeface="+mj-lt"/>
              </a:rPr>
              <a:t>Mx</a:t>
            </a:r>
            <a:r>
              <a:rPr lang="en-US" altLang="ko-KR" dirty="0">
                <a:latin typeface="+mj-lt"/>
              </a:rPr>
              <a:t>. width narrow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Class II molar &amp; canine key on both sides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Cross-bite on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 smtClean="0">
                <a:latin typeface="+mj-lt"/>
              </a:rPr>
              <a:t>OB/OJ=4.0/5.0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DML 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Crowding (Mx: </a:t>
            </a:r>
            <a:r>
              <a:rPr lang="en-US" altLang="ko-KR" dirty="0" smtClean="0">
                <a:latin typeface="Arial"/>
              </a:rPr>
              <a:t>0</a:t>
            </a:r>
            <a:r>
              <a:rPr lang="en-US" altLang="ko-KR" dirty="0">
                <a:latin typeface="Arial"/>
              </a:rPr>
              <a:t>, </a:t>
            </a:r>
            <a:r>
              <a:rPr lang="en-US" altLang="ko-KR" dirty="0" err="1">
                <a:latin typeface="Arial"/>
              </a:rPr>
              <a:t>Mn</a:t>
            </a:r>
            <a:r>
              <a:rPr lang="en-US" altLang="ko-KR" dirty="0">
                <a:latin typeface="Arial"/>
              </a:rPr>
              <a:t>: </a:t>
            </a:r>
            <a:r>
              <a:rPr lang="en-US" altLang="ko-KR" dirty="0" smtClean="0">
                <a:latin typeface="Arial"/>
              </a:rPr>
              <a:t>0</a:t>
            </a:r>
            <a:r>
              <a:rPr lang="en-US" altLang="ko-KR" dirty="0">
                <a:latin typeface="Arial"/>
              </a:rPr>
              <a:t>)</a:t>
            </a: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Spacing on (</a:t>
            </a:r>
            <a:r>
              <a:rPr lang="en-US" altLang="ko-KR" dirty="0" err="1">
                <a:latin typeface="Arial"/>
              </a:rPr>
              <a:t>Mx</a:t>
            </a:r>
            <a:r>
              <a:rPr lang="en-US" altLang="ko-KR" dirty="0">
                <a:latin typeface="Arial"/>
              </a:rPr>
              <a:t>: </a:t>
            </a:r>
            <a:r>
              <a:rPr lang="en-US" altLang="ko-KR" dirty="0" smtClean="0">
                <a:latin typeface="Arial"/>
              </a:rPr>
              <a:t>-2.0</a:t>
            </a:r>
            <a:r>
              <a:rPr lang="en-US" altLang="ko-KR" dirty="0">
                <a:latin typeface="Arial"/>
              </a:rPr>
              <a:t>, </a:t>
            </a:r>
            <a:r>
              <a:rPr lang="en-US" altLang="ko-KR" dirty="0" smtClean="0">
                <a:latin typeface="Arial"/>
              </a:rPr>
              <a:t>Mn:0</a:t>
            </a:r>
            <a:r>
              <a:rPr lang="en-US" altLang="ko-KR" dirty="0">
                <a:latin typeface="Arial"/>
              </a:rPr>
              <a:t>)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Soft-tissue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Upper &amp; lower lip protrusion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633B18F1-2880-49B3-98D7-50C3AD013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466588"/>
              </p:ext>
            </p:extLst>
          </p:nvPr>
        </p:nvGraphicFramePr>
        <p:xfrm>
          <a:off x="3100932" y="3041786"/>
          <a:ext cx="1255044" cy="55086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867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</a:rPr>
                        <a:t> 6 E D C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6 E D C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2764"/>
              </p:ext>
            </p:extLst>
          </p:nvPr>
        </p:nvGraphicFramePr>
        <p:xfrm>
          <a:off x="2129155" y="4047808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(1.0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(1.0)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67318" y="4124008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62667" y="4429578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II </a:t>
            </a:r>
            <a:b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ko-KR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 </a:t>
            </a:r>
            <a:r>
              <a:rPr lang="en-US" altLang="ko-KR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crossbite</a:t>
            </a:r>
            <a:endParaRPr lang="en-US" altLang="ko-KR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9672468-0AD5-46FB-9009-7D19FF005834}"/>
              </a:ext>
            </a:extLst>
          </p:cNvPr>
          <p:cNvSpPr txBox="1">
            <a:spLocks/>
          </p:cNvSpPr>
          <p:nvPr/>
        </p:nvSpPr>
        <p:spPr>
          <a:xfrm>
            <a:off x="511969" y="3284984"/>
            <a:ext cx="8120063" cy="25948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원장님께서 작성한 치료계획을 기입해 주시면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다음 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ppt 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는 수강생들이 이용하는 예시된 자료이니 참고하시면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작성이 어려우시면 작성된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챠트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사진을 잘 보이도록 찍어서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올려주셔도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ko-KR" altLang="en-US" sz="2400" kern="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>
            <a:extLst>
              <a:ext uri="{FF2B5EF4-FFF2-40B4-BE49-F238E27FC236}">
                <a16:creationId xmlns:a16="http://schemas.microsoft.com/office/drawing/2014/main" id="{3611A4B3-46D9-48B5-B4DF-23A2981F2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</a:t>
            </a:r>
            <a:r>
              <a:rPr lang="en-US" altLang="ko-KR" dirty="0" smtClean="0"/>
              <a:t>Plan</a:t>
            </a:r>
            <a:endParaRPr lang="ko-KR" altLang="en-US" dirty="0"/>
          </a:p>
        </p:txBody>
      </p:sp>
      <p:sp>
        <p:nvSpPr>
          <p:cNvPr id="34819" name="내용 개체 틀 2">
            <a:extLst>
              <a:ext uri="{FF2B5EF4-FFF2-40B4-BE49-F238E27FC236}">
                <a16:creationId xmlns:a16="http://schemas.microsoft.com/office/drawing/2014/main" id="{EC841F0B-313B-4985-8FBC-8F1E34FBB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68413"/>
            <a:ext cx="8075612" cy="48958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2400" dirty="0" smtClean="0">
                <a:solidFill>
                  <a:srgbClr val="0070C0"/>
                </a:solidFill>
              </a:rPr>
              <a:t>RPE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endParaRPr lang="en-US" altLang="ko-KR" sz="800" dirty="0" smtClean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 smtClean="0"/>
              <a:t>RPE set </a:t>
            </a:r>
            <a:r>
              <a:rPr lang="en-US" altLang="ko-KR" sz="2400" dirty="0" err="1" smtClean="0"/>
              <a:t>Mx</a:t>
            </a:r>
            <a:r>
              <a:rPr lang="en-US" altLang="ko-KR" sz="2400" dirty="0" smtClean="0"/>
              <a:t> expansion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ko-KR" sz="2400" dirty="0" smtClean="0"/>
              <a:t>2. </a:t>
            </a:r>
            <a:r>
              <a:rPr lang="ko-KR" altLang="en-US" sz="2400" dirty="0" smtClean="0"/>
              <a:t>후기 </a:t>
            </a:r>
            <a:r>
              <a:rPr lang="ko-KR" altLang="en-US" sz="2400" dirty="0" err="1" smtClean="0"/>
              <a:t>혼합치열기</a:t>
            </a:r>
            <a:r>
              <a:rPr lang="ko-KR" altLang="en-US" sz="2400" dirty="0" smtClean="0"/>
              <a:t> 경에 필요시 헤드기어 또는 </a:t>
            </a:r>
            <a:r>
              <a:rPr lang="ko-KR" altLang="en-US" sz="2400" dirty="0" err="1" smtClean="0"/>
              <a:t>바이오네이터</a:t>
            </a:r>
            <a:r>
              <a:rPr lang="ko-KR" altLang="en-US" sz="2400" dirty="0" smtClean="0"/>
              <a:t> 치료</a:t>
            </a:r>
            <a:endParaRPr lang="en-US" altLang="ko-KR" sz="2400" dirty="0" smtClean="0"/>
          </a:p>
          <a:p>
            <a:pPr marL="0" indent="0">
              <a:lnSpc>
                <a:spcPct val="150000"/>
              </a:lnSpc>
              <a:buNone/>
              <a:defRPr/>
            </a:pPr>
            <a:endParaRPr lang="en-US" altLang="ko-KR" sz="800" dirty="0" smtClean="0"/>
          </a:p>
          <a:p>
            <a:pPr>
              <a:lnSpc>
                <a:spcPct val="150000"/>
              </a:lnSpc>
              <a:defRPr/>
            </a:pPr>
            <a:r>
              <a:rPr lang="ko-KR" altLang="en-US" sz="2400" dirty="0" smtClean="0"/>
              <a:t>기간</a:t>
            </a:r>
            <a:r>
              <a:rPr lang="en-US" altLang="ko-KR" sz="2400" dirty="0"/>
              <a:t>: 1</a:t>
            </a:r>
            <a:r>
              <a:rPr lang="ko-KR" altLang="en-US" sz="2400" dirty="0"/>
              <a:t>년</a:t>
            </a:r>
            <a:r>
              <a:rPr lang="en-US" altLang="ko-KR" sz="2400" dirty="0"/>
              <a:t>~1</a:t>
            </a:r>
            <a:r>
              <a:rPr lang="ko-KR" altLang="en-US" sz="2400" dirty="0"/>
              <a:t>년</a:t>
            </a:r>
            <a:r>
              <a:rPr lang="en-US" altLang="ko-KR" sz="2400" dirty="0"/>
              <a:t>6</a:t>
            </a:r>
            <a:r>
              <a:rPr lang="ko-KR" altLang="en-US" sz="2400" dirty="0"/>
              <a:t>개월</a:t>
            </a:r>
            <a:endParaRPr lang="en-US" altLang="ko-KR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Question</a:t>
            </a:r>
            <a:endParaRPr lang="ko-KR" altLang="en-US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229600" cy="4751388"/>
          </a:xfrm>
        </p:spPr>
        <p:txBody>
          <a:bodyPr/>
          <a:lstStyle/>
          <a:p>
            <a:r>
              <a:rPr lang="ko-KR" altLang="en-US" sz="2200" dirty="0" smtClean="0"/>
              <a:t>이 환자는 </a:t>
            </a:r>
            <a:r>
              <a:rPr lang="ko-KR" altLang="en-US" sz="2200" dirty="0" err="1" smtClean="0"/>
              <a:t>구치부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반대교합을</a:t>
            </a:r>
            <a:r>
              <a:rPr lang="ko-KR" altLang="en-US" sz="2200" dirty="0" smtClean="0"/>
              <a:t> 현재 치료해야 하는지에 대하여 답변을 드리고자 </a:t>
            </a:r>
            <a:r>
              <a:rPr lang="ko-KR" altLang="en-US" sz="2200" dirty="0" err="1" smtClean="0"/>
              <a:t>교정진단을</a:t>
            </a:r>
            <a:r>
              <a:rPr lang="ko-KR" altLang="en-US" sz="2200" dirty="0" smtClean="0"/>
              <a:t> 시행하였습니다</a:t>
            </a:r>
            <a:r>
              <a:rPr lang="en-US" altLang="ko-KR" sz="2200" dirty="0" smtClean="0"/>
              <a:t>. Skeletal Class II </a:t>
            </a:r>
            <a:r>
              <a:rPr lang="ko-KR" altLang="en-US" sz="2200" dirty="0" smtClean="0"/>
              <a:t>경향과 </a:t>
            </a:r>
            <a:r>
              <a:rPr lang="ko-KR" altLang="en-US" sz="2200" dirty="0" err="1" smtClean="0"/>
              <a:t>과개</a:t>
            </a:r>
            <a:r>
              <a:rPr lang="ko-KR" altLang="en-US" sz="2200" dirty="0" smtClean="0"/>
              <a:t> 교합이 있어서 추후 헤드기어나 </a:t>
            </a:r>
            <a:r>
              <a:rPr lang="ko-KR" altLang="en-US" sz="2200" dirty="0" err="1" smtClean="0"/>
              <a:t>바이오네이터</a:t>
            </a:r>
            <a:r>
              <a:rPr lang="ko-KR" altLang="en-US" sz="2200" dirty="0" smtClean="0"/>
              <a:t> 등을 통한 치료가 필요할 수 있어 보이는데 그때 함께 진행을 하는 것이 나은지 문의 드립니다</a:t>
            </a:r>
            <a:r>
              <a:rPr lang="en-US" altLang="ko-KR" sz="2200" dirty="0" smtClean="0"/>
              <a:t>. </a:t>
            </a:r>
            <a:r>
              <a:rPr lang="ko-KR" altLang="en-US" sz="2200" dirty="0" err="1" smtClean="0"/>
              <a:t>상악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악궁이</a:t>
            </a:r>
            <a:r>
              <a:rPr lang="ko-KR" altLang="en-US" sz="2200" dirty="0" smtClean="0"/>
              <a:t> 좁으며 </a:t>
            </a:r>
            <a:r>
              <a:rPr lang="ko-KR" altLang="en-US" sz="2200" dirty="0" err="1" smtClean="0"/>
              <a:t>구호흡을</a:t>
            </a:r>
            <a:r>
              <a:rPr lang="ko-KR" altLang="en-US" sz="2200" dirty="0" smtClean="0"/>
              <a:t> 하는 경향이 있는 환자에서 어린 나이에 해결을 해주면 좋을지 해서요</a:t>
            </a:r>
            <a:r>
              <a:rPr lang="en-US" altLang="ko-KR" sz="2200" dirty="0" smtClean="0"/>
              <a:t>. </a:t>
            </a:r>
          </a:p>
          <a:p>
            <a:r>
              <a:rPr lang="ko-KR" altLang="en-US" sz="2200" dirty="0" smtClean="0"/>
              <a:t>이 환자에서 </a:t>
            </a:r>
            <a:r>
              <a:rPr lang="ko-KR" altLang="en-US" sz="2200" dirty="0" err="1" smtClean="0"/>
              <a:t>구치부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반대교합을</a:t>
            </a:r>
            <a:r>
              <a:rPr lang="ko-KR" altLang="en-US" sz="2200" dirty="0" smtClean="0"/>
              <a:t> 해소하기 위해 </a:t>
            </a:r>
            <a:r>
              <a:rPr lang="ko-KR" altLang="en-US" sz="2200" dirty="0" err="1" smtClean="0"/>
              <a:t>상악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악궁을</a:t>
            </a:r>
            <a:r>
              <a:rPr lang="ko-KR" altLang="en-US" sz="2200" dirty="0" smtClean="0"/>
              <a:t> 확장하는 방법이 </a:t>
            </a:r>
            <a:r>
              <a:rPr lang="en-US" altLang="ko-KR" sz="2200" dirty="0" smtClean="0"/>
              <a:t>RPE </a:t>
            </a:r>
            <a:r>
              <a:rPr lang="ko-KR" altLang="en-US" sz="2200" dirty="0" smtClean="0"/>
              <a:t>이외에 </a:t>
            </a:r>
            <a:r>
              <a:rPr lang="ko-KR" altLang="en-US" sz="2200" dirty="0" err="1" smtClean="0"/>
              <a:t>가철성</a:t>
            </a:r>
            <a:r>
              <a:rPr lang="ko-KR" altLang="en-US" sz="2200" dirty="0" smtClean="0"/>
              <a:t> 장치를 통해서도 가능한 정도 일까요</a:t>
            </a:r>
            <a:r>
              <a:rPr lang="en-US" altLang="ko-KR" sz="2200" dirty="0" smtClean="0"/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ko-KR" altLang="en-US" sz="2000" kern="0" dirty="0" err="1" smtClean="0">
                <a:solidFill>
                  <a:schemeClr val="tx1"/>
                </a:solidFill>
                <a:latin typeface="+mj-lt"/>
              </a:rPr>
              <a:t>김주아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여</a:t>
            </a:r>
            <a:r>
              <a:rPr lang="ko-KR" altLang="en-US" sz="2000" kern="0" dirty="0" smtClean="0">
                <a:solidFill>
                  <a:schemeClr val="tx1"/>
                </a:solidFill>
                <a:latin typeface="+mj-lt"/>
              </a:rPr>
              <a:t>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2017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.09.29/ 7Y 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 smtClean="0">
                <a:solidFill>
                  <a:schemeClr val="tx1"/>
                </a:solidFill>
                <a:latin typeface="+mj-lt"/>
              </a:rPr>
              <a:t>어금니 </a:t>
            </a:r>
            <a:r>
              <a:rPr lang="ko-KR" altLang="en-US" sz="1800" kern="0" dirty="0" err="1" smtClean="0">
                <a:solidFill>
                  <a:schemeClr val="tx1"/>
                </a:solidFill>
                <a:latin typeface="+mj-lt"/>
              </a:rPr>
              <a:t>부정교합이라</a:t>
            </a:r>
            <a:r>
              <a:rPr lang="ko-KR" altLang="en-US" sz="1800" kern="0" dirty="0" smtClean="0">
                <a:solidFill>
                  <a:schemeClr val="tx1"/>
                </a:solidFill>
                <a:latin typeface="+mj-lt"/>
              </a:rPr>
              <a:t> 교정치료 필요하다고 들었어요</a:t>
            </a:r>
            <a:endParaRPr lang="en-US" altLang="ko-KR" sz="1800" kern="0" dirty="0" smtClean="0">
              <a:solidFill>
                <a:schemeClr val="tx1"/>
              </a:solidFill>
              <a:latin typeface="+mj-lt"/>
            </a:endParaRP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1800" kern="0" dirty="0" smtClean="0">
                <a:solidFill>
                  <a:schemeClr val="tx1"/>
                </a:solidFill>
                <a:latin typeface="+mj-lt"/>
              </a:rPr>
              <a:t>………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N-S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2" eaLnBrk="1" hangingPunct="1">
              <a:lnSpc>
                <a:spcPct val="150000"/>
              </a:lnSpc>
              <a:defRPr/>
            </a:pP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/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4604616" y="1025727"/>
            <a:ext cx="4082184" cy="506539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85" y="1039343"/>
            <a:ext cx="4331099" cy="5077839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10834" y="2528771"/>
            <a:ext cx="0" cy="2519362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398231" y="635000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구외사진의</a:t>
            </a:r>
            <a:r>
              <a:rPr lang="ko-KR" altLang="en-US" sz="2000" dirty="0" smtClean="0">
                <a:solidFill>
                  <a:schemeClr val="accent2">
                    <a:lumMod val="75000"/>
                  </a:schemeClr>
                </a:solidFill>
              </a:rPr>
              <a:t> 전반적인 화질이 안좋아서 죄송합니다</a:t>
            </a:r>
            <a:r>
              <a:rPr lang="en-US" altLang="ko-KR" sz="2000" dirty="0" smtClean="0"/>
              <a:t>. </a:t>
            </a:r>
            <a:endParaRPr lang="ko-KR" altLang="en-US" sz="2000" dirty="0"/>
          </a:p>
        </p:txBody>
      </p: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38" y="1107328"/>
            <a:ext cx="4328445" cy="504252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91" y="1107328"/>
            <a:ext cx="4093271" cy="5017558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837715" y="4162697"/>
            <a:ext cx="391885" cy="1332412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7870" y="193442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419" y="99444"/>
            <a:ext cx="3479463" cy="232584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5" y="4682469"/>
            <a:ext cx="3241065" cy="216648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909" y="2416064"/>
            <a:ext cx="3368482" cy="225165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778" y="2530577"/>
            <a:ext cx="3063768" cy="204797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134" y="2482121"/>
            <a:ext cx="3170843" cy="2119547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78835" y="3008730"/>
            <a:ext cx="9525" cy="129698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48593" y="2935424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33937" y="3789040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39" y="395084"/>
            <a:ext cx="2733871" cy="182258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39" y="547700"/>
            <a:ext cx="2774260" cy="184950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727" y="4661820"/>
            <a:ext cx="3167447" cy="211163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681" y="190252"/>
            <a:ext cx="3427517" cy="228501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81" y="2397207"/>
            <a:ext cx="3437719" cy="229181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489" y="2586519"/>
            <a:ext cx="3062098" cy="204139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871" y="2523979"/>
            <a:ext cx="3057402" cy="203826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58" y="4887163"/>
            <a:ext cx="2837836" cy="1891891"/>
          </a:xfrm>
          <a:prstGeom prst="rect">
            <a:avLst/>
          </a:prstGeom>
        </p:spPr>
      </p:pic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163" y="5454650"/>
            <a:ext cx="2460625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865313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8891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9" y="1484784"/>
            <a:ext cx="9169179" cy="41211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380312" cy="53163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A04DE2E-A709-4860-8DDC-32737A3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Periapical view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45672"/>
            <a:ext cx="3144156" cy="426207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22930"/>
            <a:ext cx="3144156" cy="42620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19638</TotalTime>
  <Words>454</Words>
  <Application>Microsoft Office PowerPoint</Application>
  <PresentationFormat>화면 슬라이드 쇼(4:3)</PresentationFormat>
  <Paragraphs>109</Paragraphs>
  <Slides>16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굴림</vt:lpstr>
      <vt:lpstr>Arial</vt:lpstr>
      <vt:lpstr>맑은 고딕</vt:lpstr>
      <vt:lpstr>Times New Roman</vt:lpstr>
      <vt:lpstr>Arial Unicode MS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Analysis</vt:lpstr>
      <vt:lpstr>PowerPoint 프레젠테이션</vt:lpstr>
      <vt:lpstr>Problem list</vt:lpstr>
      <vt:lpstr>PowerPoint 프레젠테이션</vt:lpstr>
      <vt:lpstr>PowerPoint 프레젠테이션</vt:lpstr>
      <vt:lpstr>Tx. Plan</vt:lpstr>
      <vt:lpstr>Question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user</cp:lastModifiedBy>
  <cp:revision>779</cp:revision>
  <dcterms:created xsi:type="dcterms:W3CDTF">2005-05-18T11:28:50Z</dcterms:created>
  <dcterms:modified xsi:type="dcterms:W3CDTF">2024-03-22T13:02:23Z</dcterms:modified>
</cp:coreProperties>
</file>