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8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9"/>
      <p:bold r:id="rId20"/>
    </p:embeddedFont>
    <p:embeddedFont>
      <p:font typeface="Arial Unicode MS" panose="020B0600000101010101" charset="-127"/>
      <p:regular r:id="rId2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4" y="1268413"/>
            <a:ext cx="7276191" cy="4897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Molar key: </a:t>
            </a:r>
            <a:r>
              <a:rPr lang="en-US" altLang="ko-KR" dirty="0" err="1" smtClean="0">
                <a:latin typeface="+mj-lt"/>
              </a:rPr>
              <a:t>Rt</a:t>
            </a:r>
            <a:r>
              <a:rPr lang="en-US" altLang="ko-KR" dirty="0" smtClean="0">
                <a:latin typeface="+mj-lt"/>
              </a:rPr>
              <a:t>-Class I, Lt-Class II(</a:t>
            </a:r>
            <a:r>
              <a:rPr lang="ko-KR" altLang="en-US" dirty="0" err="1" smtClean="0">
                <a:latin typeface="+mj-lt"/>
              </a:rPr>
              <a:t>구내포토와</a:t>
            </a:r>
            <a:r>
              <a:rPr lang="ko-KR" altLang="en-US" dirty="0" smtClean="0">
                <a:latin typeface="+mj-lt"/>
              </a:rPr>
              <a:t> 모델이 약간 차이가 있긴 하네요</a:t>
            </a:r>
            <a:r>
              <a:rPr lang="en-US" altLang="ko-KR" dirty="0" smtClean="0">
                <a:latin typeface="+mj-lt"/>
              </a:rPr>
              <a:t>;)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+</a:t>
            </a:r>
            <a:r>
              <a:rPr lang="en-US" altLang="ko-KR" dirty="0" smtClean="0">
                <a:latin typeface="Arial"/>
              </a:rPr>
              <a:t>0.5</a:t>
            </a:r>
            <a:r>
              <a:rPr lang="en-US" altLang="ko-KR" dirty="0" smtClean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+3.0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Sum </a:t>
            </a:r>
            <a:r>
              <a:rPr lang="en-US" altLang="ko-KR" dirty="0">
                <a:latin typeface="+mj-lt"/>
              </a:rPr>
              <a:t>of incisors = 4 : </a:t>
            </a:r>
            <a:r>
              <a:rPr lang="en-US" altLang="ko-KR" dirty="0" smtClean="0">
                <a:latin typeface="+mj-lt"/>
              </a:rPr>
              <a:t>2.8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#22 peg </a:t>
            </a:r>
            <a:r>
              <a:rPr lang="en-US" altLang="ko-KR" dirty="0" err="1" smtClean="0">
                <a:latin typeface="+mj-lt"/>
              </a:rPr>
              <a:t>lateralis</a:t>
            </a:r>
            <a:r>
              <a:rPr lang="en-US" altLang="ko-KR" dirty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and #31, 32 </a:t>
            </a:r>
            <a:r>
              <a:rPr lang="ko-KR" altLang="en-US" dirty="0" err="1" smtClean="0">
                <a:latin typeface="+mj-lt"/>
              </a:rPr>
              <a:t>융합치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64756"/>
              </p:ext>
            </p:extLst>
          </p:nvPr>
        </p:nvGraphicFramePr>
        <p:xfrm>
          <a:off x="2163989" y="3908471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(1.5)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8609" y="394112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15214" y="4290241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</a:t>
            </a:r>
            <a:r>
              <a:rPr lang="en-US" altLang="ko-KR" sz="2400" dirty="0" smtClean="0">
                <a:solidFill>
                  <a:srgbClr val="0070C0"/>
                </a:solidFill>
              </a:rPr>
              <a:t>stripping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+ </a:t>
            </a:r>
            <a:r>
              <a:rPr lang="en-US" altLang="ko-KR" sz="2400" dirty="0"/>
              <a:t>F-DBS, </a:t>
            </a:r>
            <a:r>
              <a:rPr lang="en-US" altLang="ko-KR" sz="2400" dirty="0" smtClean="0"/>
              <a:t>IDB(#31, 32 </a:t>
            </a:r>
            <a:r>
              <a:rPr lang="ko-KR" altLang="en-US" sz="2400" dirty="0" err="1" smtClean="0"/>
              <a:t>융합치</a:t>
            </a:r>
            <a:r>
              <a:rPr lang="en-US" altLang="ko-KR" sz="2400" dirty="0" smtClean="0"/>
              <a:t>, #42 </a:t>
            </a:r>
            <a:r>
              <a:rPr lang="ko-KR" altLang="en-US" sz="2400" dirty="0" smtClean="0"/>
              <a:t>제외</a:t>
            </a:r>
            <a:r>
              <a:rPr lang="en-US" altLang="ko-KR" sz="2400" dirty="0" smtClean="0"/>
              <a:t>), stripping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Molar </a:t>
            </a:r>
            <a:r>
              <a:rPr lang="en-US" altLang="ko-KR" sz="2400" dirty="0"/>
              <a:t>key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OB/OJ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Bite 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r>
              <a:rPr lang="ko-KR" altLang="en-US" sz="2400" dirty="0" smtClean="0"/>
              <a:t>이 환자분은 돌출이 약간은 있어 보이지만 심하지 않아서 </a:t>
            </a:r>
            <a:r>
              <a:rPr lang="ko-KR" altLang="en-US" sz="2400" dirty="0" err="1" smtClean="0"/>
              <a:t>비발치로</a:t>
            </a:r>
            <a:r>
              <a:rPr lang="ko-KR" altLang="en-US" sz="2400" dirty="0" smtClean="0"/>
              <a:t> 치료 계획을 세웠습니다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err="1" smtClean="0"/>
              <a:t>하악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전치부에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융합치가</a:t>
            </a:r>
            <a:r>
              <a:rPr lang="ko-KR" altLang="en-US" sz="2400" dirty="0" smtClean="0"/>
              <a:t> 있는데 이럴 때 장치를 각각 붙이나요</a:t>
            </a:r>
            <a:r>
              <a:rPr lang="en-US" altLang="ko-KR" sz="2400" dirty="0" smtClean="0"/>
              <a:t>?</a:t>
            </a:r>
          </a:p>
          <a:p>
            <a:r>
              <a:rPr lang="ko-KR" altLang="en-US" sz="2400" dirty="0" err="1" smtClean="0"/>
              <a:t>하악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전치부의</a:t>
            </a:r>
            <a:r>
              <a:rPr lang="ko-KR" altLang="en-US" sz="2400" dirty="0" smtClean="0"/>
              <a:t> 치근 길이가 짧아 보이는데 </a:t>
            </a:r>
            <a:r>
              <a:rPr lang="ko-KR" altLang="en-US" sz="2400" dirty="0" err="1" smtClean="0"/>
              <a:t>리퍼를</a:t>
            </a:r>
            <a:r>
              <a:rPr lang="ko-KR" altLang="en-US" sz="2400" dirty="0" smtClean="0"/>
              <a:t> 고려하는 것이 </a:t>
            </a:r>
            <a:r>
              <a:rPr lang="ko-KR" altLang="en-US" sz="2400" dirty="0" smtClean="0"/>
              <a:t>나을</a:t>
            </a:r>
            <a:r>
              <a:rPr lang="ko-KR" altLang="en-US" sz="2400" dirty="0" smtClean="0"/>
              <a:t>까요</a:t>
            </a:r>
            <a:r>
              <a:rPr lang="en-US" altLang="ko-KR" sz="2400" dirty="0" smtClean="0"/>
              <a:t>?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ko-KR" altLang="en-US" sz="2400" dirty="0" err="1" smtClean="0"/>
              <a:t>융합치와</a:t>
            </a:r>
            <a:r>
              <a:rPr lang="ko-KR" altLang="en-US" sz="2400" dirty="0" smtClean="0"/>
              <a:t> 배열이 좋지 않은 치아들이 있는데 처음에 어떤 치아를 제외하고 장치를 붙이는 것이 나을까요</a:t>
            </a:r>
            <a:r>
              <a:rPr lang="en-US" altLang="ko-KR" sz="2400" dirty="0" smtClean="0"/>
              <a:t>?</a:t>
            </a:r>
          </a:p>
          <a:p>
            <a:r>
              <a:rPr lang="ko-KR" altLang="en-US" sz="2400" dirty="0" err="1"/>
              <a:t>상악에</a:t>
            </a:r>
            <a:r>
              <a:rPr lang="ko-KR" altLang="en-US" sz="2400" dirty="0"/>
              <a:t> 좌측 </a:t>
            </a:r>
            <a:r>
              <a:rPr lang="ko-KR" altLang="en-US" sz="2400" dirty="0" err="1"/>
              <a:t>왜소치가</a:t>
            </a:r>
            <a:r>
              <a:rPr lang="ko-KR" altLang="en-US" sz="2400" dirty="0"/>
              <a:t> 있는 것을 고려하면 </a:t>
            </a:r>
            <a:r>
              <a:rPr lang="ko-KR" altLang="en-US" sz="2400" dirty="0" err="1"/>
              <a:t>미드라인이</a:t>
            </a:r>
            <a:r>
              <a:rPr lang="ko-KR" altLang="en-US" sz="2400" dirty="0"/>
              <a:t> 왼쪽으로 틀어져 </a:t>
            </a:r>
            <a:r>
              <a:rPr lang="ko-KR" altLang="en-US" sz="2400" dirty="0" err="1"/>
              <a:t>있을것</a:t>
            </a:r>
            <a:r>
              <a:rPr lang="ko-KR" altLang="en-US" sz="2400" dirty="0"/>
              <a:t> 같은데 환자를 봤을 때는 크게 틀어져 보이지는 않았습니다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이 자료만으로 보셨을 때 제가 잘 확인한 </a:t>
            </a:r>
            <a:r>
              <a:rPr lang="ko-KR" altLang="en-US" sz="2400" dirty="0" smtClean="0"/>
              <a:t>것인지 </a:t>
            </a:r>
            <a:r>
              <a:rPr lang="ko-KR" altLang="en-US" sz="2400" dirty="0" err="1" smtClean="0"/>
              <a:t>맞다면</a:t>
            </a:r>
            <a:r>
              <a:rPr lang="ko-KR" altLang="en-US" sz="2400" dirty="0" smtClean="0"/>
              <a:t> 크게 개선 안해도 되는지 문의 드립니다</a:t>
            </a:r>
            <a:r>
              <a:rPr lang="en-US" altLang="ko-KR" sz="2400" dirty="0" smtClean="0"/>
              <a:t>. </a:t>
            </a:r>
            <a:endParaRPr lang="en-US" altLang="ko-KR" sz="2400" dirty="0"/>
          </a:p>
          <a:p>
            <a:endParaRPr lang="en-US" altLang="ko-K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 smtClean="0">
                <a:solidFill>
                  <a:schemeClr val="tx1"/>
                </a:solidFill>
                <a:latin typeface="+mj-lt"/>
              </a:rPr>
              <a:t>이도경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2011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.02.23/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치과에서 검진할 때 나중에 교정치료 필요할 수 있다고 들어서 가능한 시기 되었는지 상담 원해요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31" y="1138151"/>
            <a:ext cx="4017653" cy="50598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3" y="1070910"/>
            <a:ext cx="4000842" cy="512713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0059" y="2848649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4" y="1039410"/>
            <a:ext cx="4073297" cy="50132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39410"/>
            <a:ext cx="3960820" cy="514183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54834" y="4145280"/>
            <a:ext cx="435429" cy="1123406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5" y="205998"/>
            <a:ext cx="3258926" cy="217261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61" y="4694237"/>
            <a:ext cx="3206054" cy="21373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6" y="2517932"/>
            <a:ext cx="3234799" cy="21565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41" y="2520501"/>
            <a:ext cx="3030041" cy="20200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57" y="2537704"/>
            <a:ext cx="2978434" cy="198562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71433" y="298082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8930" y="376556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1192" y="2803009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47" y="125343"/>
            <a:ext cx="3518175" cy="235172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47" y="4592556"/>
            <a:ext cx="3191295" cy="21332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16" y="2467864"/>
            <a:ext cx="3154913" cy="21088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32" y="2493668"/>
            <a:ext cx="2954320" cy="1974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04" y="2576601"/>
            <a:ext cx="2952795" cy="19737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1">
            <a:off x="84314" y="4924091"/>
            <a:ext cx="2766128" cy="18490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" y="499335"/>
            <a:ext cx="2683441" cy="179374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9" y="564139"/>
            <a:ext cx="2683441" cy="1793744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1942578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" y="1605742"/>
            <a:ext cx="9044247" cy="36465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2199"/>
            <a:ext cx="7524328" cy="5420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2783683" cy="37208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2783683" cy="37208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19650</TotalTime>
  <Words>440</Words>
  <Application>Microsoft Office PowerPoint</Application>
  <PresentationFormat>화면 슬라이드 쇼(4:3)</PresentationFormat>
  <Paragraphs>107</Paragraphs>
  <Slides>16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굴림</vt:lpstr>
      <vt:lpstr>Arial</vt:lpstr>
      <vt:lpstr>맑은 고딕</vt:lpstr>
      <vt:lpstr>Times New Roman</vt:lpstr>
      <vt:lpstr>Arial Unicode MS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783</cp:revision>
  <dcterms:created xsi:type="dcterms:W3CDTF">2005-05-18T11:28:50Z</dcterms:created>
  <dcterms:modified xsi:type="dcterms:W3CDTF">2024-01-31T12:54:50Z</dcterms:modified>
</cp:coreProperties>
</file>