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9"/>
  </p:notesMasterIdLst>
  <p:sldIdLst>
    <p:sldId id="726" r:id="rId2"/>
    <p:sldId id="850" r:id="rId3"/>
    <p:sldId id="837" r:id="rId4"/>
    <p:sldId id="840" r:id="rId5"/>
    <p:sldId id="799" r:id="rId6"/>
    <p:sldId id="800" r:id="rId7"/>
    <p:sldId id="819" r:id="rId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93347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5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6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C33A16E7-341E-4A97-BB28-3DBFB3C8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52736"/>
            <a:ext cx="7776864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이 환자는 정기 검진 하면서 </a:t>
            </a:r>
            <a:r>
              <a:rPr lang="ko-KR" altLang="en-US" sz="2400" b="1" kern="0" dirty="0" err="1" smtClean="0">
                <a:solidFill>
                  <a:srgbClr val="FC6204"/>
                </a:solidFill>
                <a:latin typeface="+mj-ea"/>
              </a:rPr>
              <a:t>반대교합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 체크 중이었는데 </a:t>
            </a:r>
            <a:r>
              <a:rPr lang="en-US" altLang="ko-KR" sz="2400" b="1" kern="0" dirty="0">
                <a:solidFill>
                  <a:srgbClr val="FC6204"/>
                </a:solidFill>
                <a:latin typeface="+mj-ea"/>
              </a:rPr>
              <a:t>face mask 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등의 치료가 필요해 보이지만 </a:t>
            </a:r>
            <a:r>
              <a:rPr lang="ko-KR" altLang="en-US" sz="2400" b="1" kern="0" dirty="0" err="1">
                <a:solidFill>
                  <a:srgbClr val="FC6204"/>
                </a:solidFill>
                <a:latin typeface="+mj-ea"/>
              </a:rPr>
              <a:t>반대교합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양이 커서 일단 </a:t>
            </a:r>
            <a:r>
              <a:rPr lang="ko-KR" altLang="en-US" sz="2400" b="1" kern="0" dirty="0" err="1" smtClean="0">
                <a:solidFill>
                  <a:srgbClr val="FC6204"/>
                </a:solidFill>
                <a:latin typeface="+mj-ea"/>
              </a:rPr>
              <a:t>진단분석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 하기 전 대략적으로 제가 진단하고 의뢰 드릴 만한지 우선적으로 여쭤보고 </a:t>
            </a:r>
            <a:r>
              <a:rPr lang="ko-KR" altLang="en-US" sz="2400" b="1" kern="0" dirty="0" err="1" smtClean="0">
                <a:solidFill>
                  <a:srgbClr val="FC6204"/>
                </a:solidFill>
                <a:latin typeface="+mj-ea"/>
              </a:rPr>
              <a:t>리퍼하는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 것이 낫다고 하시면 환자분께 설명 드리려 일단 간단한 자료만 채득해서 </a:t>
            </a:r>
            <a:r>
              <a:rPr lang="en-US" altLang="ko-KR" sz="2400" b="1" kern="0" dirty="0" smtClean="0">
                <a:solidFill>
                  <a:srgbClr val="FC6204"/>
                </a:solidFill>
                <a:latin typeface="+mj-ea"/>
              </a:rPr>
              <a:t>1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차 문의 드립니다</a:t>
            </a:r>
            <a:r>
              <a:rPr lang="en-US" altLang="ko-KR" sz="2400" b="1" kern="0" dirty="0" smtClean="0">
                <a:solidFill>
                  <a:srgbClr val="FC6204"/>
                </a:solidFill>
                <a:latin typeface="+mj-ea"/>
              </a:rPr>
              <a:t>. 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어려운 케이스이지만 진단해볼 만하다고 하시면 추후 추가 자료 채득해서 문의 드리겠습니다</a:t>
            </a:r>
            <a:r>
              <a:rPr lang="en-US" altLang="ko-KR" sz="2400" b="1" kern="0" dirty="0" smtClean="0">
                <a:solidFill>
                  <a:srgbClr val="FC6204"/>
                </a:solidFill>
                <a:latin typeface="+mj-ea"/>
              </a:rPr>
              <a:t>. </a:t>
            </a:r>
            <a:r>
              <a:rPr lang="ko-KR" altLang="en-US" sz="2400" b="1" kern="0" dirty="0" smtClean="0">
                <a:solidFill>
                  <a:srgbClr val="FC6204"/>
                </a:solidFill>
                <a:latin typeface="+mj-ea"/>
              </a:rPr>
              <a:t> </a:t>
            </a:r>
            <a:endParaRPr lang="ko-KR" altLang="en-US" sz="2000" b="1" kern="0" dirty="0">
              <a:solidFill>
                <a:srgbClr val="FC6204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771934"/>
      </p:ext>
    </p:extLst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배지우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2016.08.26/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반대 교합 보여서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경과관찰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중</a:t>
            </a:r>
            <a:endParaRPr lang="en-US" altLang="ko-KR" sz="1800" kern="0" dirty="0" smtClean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………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48" y="245546"/>
            <a:ext cx="3057583" cy="20447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" y="2419419"/>
            <a:ext cx="3000396" cy="20065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8" y="2398519"/>
            <a:ext cx="3102027" cy="20744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10" y="2525006"/>
            <a:ext cx="2684621" cy="17953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8" y="4689429"/>
            <a:ext cx="3018889" cy="2018882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08852" y="2922751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5139" y="3920772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0317" y="2531501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" y="1700808"/>
            <a:ext cx="8312727" cy="36465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 smtClean="0">
                <a:solidFill>
                  <a:srgbClr val="FC6204"/>
                </a:solidFill>
                <a:latin typeface="+mj-lt"/>
              </a:rPr>
              <a:t>치료전</a:t>
            </a:r>
            <a:r>
              <a:rPr lang="en-US" altLang="ko-KR" sz="4000" b="1" dirty="0" smtClean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3025"/>
            <a:ext cx="7092280" cy="51088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8140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 smtClean="0"/>
              <a:t>아직 진단 분석 자료 채득을 다 하지는 않았고 환자 </a:t>
            </a:r>
            <a:r>
              <a:rPr lang="en-US" altLang="ko-KR" sz="2200" dirty="0" smtClean="0"/>
              <a:t>3</a:t>
            </a:r>
            <a:r>
              <a:rPr lang="ko-KR" altLang="en-US" sz="2200" dirty="0" smtClean="0"/>
              <a:t>급 가족력은 없다 하지만 반대 교합의 양이 꽤나 </a:t>
            </a:r>
            <a:r>
              <a:rPr lang="ko-KR" altLang="en-US" sz="2200" dirty="0" err="1" smtClean="0"/>
              <a:t>커보여서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face mask </a:t>
            </a:r>
            <a:r>
              <a:rPr lang="ko-KR" altLang="en-US" sz="2200" dirty="0" smtClean="0"/>
              <a:t>를 쓰고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공간을 </a:t>
            </a:r>
            <a:r>
              <a:rPr lang="en-US" altLang="ko-KR" sz="2200" dirty="0" err="1" smtClean="0"/>
              <a:t>dBS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하여 닫아본다고 해도 치료가 잘 진행될지 의문이어서 일단 문의 드려 봅니다</a:t>
            </a:r>
            <a:r>
              <a:rPr lang="en-US" altLang="ko-K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/>
              <a:t>원장님 </a:t>
            </a:r>
            <a:r>
              <a:rPr lang="en-US" altLang="ko-KR" sz="2200" dirty="0" smtClean="0"/>
              <a:t>1</a:t>
            </a:r>
            <a:r>
              <a:rPr lang="ko-KR" altLang="en-US" sz="2200" dirty="0" smtClean="0"/>
              <a:t>차 답변 듣고 </a:t>
            </a:r>
            <a:r>
              <a:rPr lang="ko-KR" altLang="en-US" sz="2200" dirty="0" err="1" smtClean="0"/>
              <a:t>리퍼하거나</a:t>
            </a:r>
            <a:r>
              <a:rPr lang="ko-KR" altLang="en-US" sz="2200" dirty="0" smtClean="0"/>
              <a:t> 추후 추가적인 진단 자료 채득하여 간단하게 </a:t>
            </a:r>
            <a:r>
              <a:rPr lang="ko-KR" altLang="en-US" sz="2200" dirty="0" err="1" smtClean="0"/>
              <a:t>한번더</a:t>
            </a:r>
            <a:r>
              <a:rPr lang="ko-KR" altLang="en-US" sz="2200" dirty="0" smtClean="0"/>
              <a:t> 문의 드리겠습니다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감사합니다</a:t>
            </a:r>
            <a:r>
              <a:rPr lang="en-US" altLang="ko-KR" sz="2200" dirty="0" smtClean="0"/>
              <a:t>. </a:t>
            </a:r>
            <a:endParaRPr lang="en-US" altLang="ko-K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19735</TotalTime>
  <Words>214</Words>
  <Application>Microsoft Office PowerPoint</Application>
  <PresentationFormat>화면 슬라이드 쇼(4:3)</PresentationFormat>
  <Paragraphs>36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793</cp:revision>
  <dcterms:created xsi:type="dcterms:W3CDTF">2005-05-18T11:28:50Z</dcterms:created>
  <dcterms:modified xsi:type="dcterms:W3CDTF">2024-05-25T06:34:01Z</dcterms:modified>
</cp:coreProperties>
</file>