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9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6" r:id="rId16"/>
    <p:sldId id="819" r:id="rId17"/>
    <p:sldId id="842" r:id="rId18"/>
  </p:sldIdLst>
  <p:sldSz cx="9144000" cy="6858000" type="screen4x3"/>
  <p:notesSz cx="6858000" cy="9144000"/>
  <p:embeddedFontLst>
    <p:embeddedFont>
      <p:font typeface="Arial Unicode MS" panose="020B0600000101010101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91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smtClean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55843"/>
            <a:ext cx="7295100" cy="5308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</a:t>
            </a:r>
            <a:r>
              <a:rPr lang="en-US" altLang="ko-KR" dirty="0" smtClean="0">
                <a:latin typeface="+mj-lt"/>
              </a:rPr>
              <a:t>I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Hyperdivergent</a:t>
            </a:r>
            <a:r>
              <a:rPr lang="en-US" altLang="ko-KR" dirty="0">
                <a:latin typeface="+mj-lt"/>
              </a:rPr>
              <a:t>  facial profile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</a:t>
            </a:r>
            <a:r>
              <a:rPr lang="en-US" altLang="ko-KR" dirty="0" smtClean="0">
                <a:latin typeface="+mj-lt"/>
              </a:rPr>
              <a:t>sides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OB/OJ=5.0/7.0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marL="457200" lvl="1" indent="0" eaLnBrk="1" hangingPunct="1">
              <a:buNone/>
              <a:defRPr/>
            </a:pPr>
            <a:endParaRPr lang="en-US" altLang="ko-KR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#36, 46 missing</a:t>
            </a: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#37, 38, 47, 48 mesial tilting</a:t>
            </a:r>
          </a:p>
          <a:p>
            <a:pPr lvl="1" eaLnBrk="1" hangingPunct="1">
              <a:defRPr/>
            </a:pPr>
            <a:r>
              <a:rPr lang="en-US" altLang="ko-KR" dirty="0" err="1" smtClean="0">
                <a:latin typeface="+mj-lt"/>
              </a:rPr>
              <a:t>Mx</a:t>
            </a:r>
            <a:r>
              <a:rPr lang="en-US" altLang="ko-KR" dirty="0" smtClean="0">
                <a:latin typeface="+mj-lt"/>
              </a:rPr>
              <a:t> molar extrusion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</a:t>
            </a:r>
            <a:r>
              <a:rPr lang="en-US" altLang="ko-KR" dirty="0" smtClean="0">
                <a:latin typeface="Arial"/>
              </a:rPr>
              <a:t>+1.5,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+1.0</a:t>
            </a:r>
            <a:r>
              <a:rPr lang="en-US" altLang="ko-KR" dirty="0">
                <a:latin typeface="Arial"/>
              </a:rPr>
              <a:t>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>
                <a:latin typeface="Arial"/>
              </a:rPr>
              <a:t>0</a:t>
            </a:r>
            <a:r>
              <a:rPr lang="en-US" altLang="ko-KR" dirty="0" smtClean="0">
                <a:latin typeface="Arial"/>
              </a:rPr>
              <a:t>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 smtClean="0">
                <a:latin typeface="Arial"/>
              </a:rPr>
              <a:t>:-10.0</a:t>
            </a:r>
            <a:r>
              <a:rPr lang="en-US" altLang="ko-KR" dirty="0">
                <a:latin typeface="Arial"/>
              </a:rPr>
              <a:t>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</a:t>
            </a:r>
            <a:r>
              <a:rPr lang="en-US" altLang="ko-KR" dirty="0" smtClean="0">
                <a:latin typeface="+mj-lt"/>
              </a:rPr>
              <a:t>problem</a:t>
            </a:r>
            <a:endParaRPr lang="en-US" altLang="ko-KR" dirty="0">
              <a:latin typeface="+mj-lt"/>
            </a:endParaRP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10405"/>
              </p:ext>
            </p:extLst>
          </p:nvPr>
        </p:nvGraphicFramePr>
        <p:xfrm>
          <a:off x="2207532" y="3385957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(2.0)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58610" y="3409905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8129" y="3759019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</a:t>
            </a:r>
            <a:r>
              <a:rPr lang="en-US" altLang="ko-KR" sz="5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Crowding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molar tilting and extrusion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507288" cy="48958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err="1">
                <a:solidFill>
                  <a:srgbClr val="0070C0"/>
                </a:solidFill>
              </a:rPr>
              <a:t>비발치</a:t>
            </a:r>
            <a:r>
              <a:rPr lang="en-US" altLang="ko-KR" sz="2400" dirty="0">
                <a:solidFill>
                  <a:srgbClr val="0070C0"/>
                </a:solidFill>
              </a:rPr>
              <a:t>, </a:t>
            </a:r>
            <a:r>
              <a:rPr lang="en-US" altLang="ko-KR" sz="2400" dirty="0" err="1" smtClean="0">
                <a:solidFill>
                  <a:srgbClr val="0070C0"/>
                </a:solidFill>
              </a:rPr>
              <a:t>Mn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molar </a:t>
            </a:r>
            <a:r>
              <a:rPr lang="en-US" altLang="ko-KR" sz="2400" dirty="0" err="1" smtClean="0">
                <a:solidFill>
                  <a:srgbClr val="0070C0"/>
                </a:solidFill>
              </a:rPr>
              <a:t>uprignting</a:t>
            </a:r>
            <a:r>
              <a:rPr lang="en-US" altLang="ko-KR" sz="2400" dirty="0" smtClean="0">
                <a:solidFill>
                  <a:srgbClr val="0070C0"/>
                </a:solidFill>
              </a:rPr>
              <a:t>, </a:t>
            </a:r>
            <a:r>
              <a:rPr lang="en-US" altLang="ko-KR" sz="2400" dirty="0" err="1" smtClean="0">
                <a:solidFill>
                  <a:srgbClr val="0070C0"/>
                </a:solidFill>
              </a:rPr>
              <a:t>Mx</a:t>
            </a:r>
            <a:r>
              <a:rPr lang="en-US" altLang="ko-KR" sz="2400" dirty="0">
                <a:solidFill>
                  <a:srgbClr val="0070C0"/>
                </a:solidFill>
              </a:rPr>
              <a:t>. </a:t>
            </a:r>
            <a:r>
              <a:rPr lang="en-US" altLang="ko-KR" sz="2400" dirty="0">
                <a:solidFill>
                  <a:srgbClr val="0070C0"/>
                </a:solidFill>
              </a:rPr>
              <a:t>m</a:t>
            </a:r>
            <a:r>
              <a:rPr lang="en-US" altLang="ko-KR" sz="2400" dirty="0" smtClean="0">
                <a:solidFill>
                  <a:srgbClr val="0070C0"/>
                </a:solidFill>
              </a:rPr>
              <a:t>olar intrusion and </a:t>
            </a:r>
            <a:r>
              <a:rPr lang="en-US" altLang="ko-KR" sz="2400" dirty="0" err="1" smtClean="0">
                <a:solidFill>
                  <a:srgbClr val="0070C0"/>
                </a:solidFill>
              </a:rPr>
              <a:t>distalization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+ </a:t>
            </a:r>
            <a:r>
              <a:rPr lang="en-US" altLang="ko-KR" sz="2400" dirty="0"/>
              <a:t>F-DBS, IDB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&amp; leveling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Screw on </a:t>
            </a:r>
            <a:r>
              <a:rPr lang="en-US" altLang="ko-KR" sz="2400" dirty="0" err="1" smtClean="0"/>
              <a:t>Mx</a:t>
            </a:r>
            <a:r>
              <a:rPr lang="en-US" altLang="ko-KR" sz="2400" dirty="0" smtClean="0"/>
              <a:t> buccal, palatal for intrusion, </a:t>
            </a:r>
            <a:r>
              <a:rPr lang="en-US" altLang="ko-KR" sz="2400" dirty="0" err="1" smtClean="0"/>
              <a:t>Mn</a:t>
            </a:r>
            <a:r>
              <a:rPr lang="en-US" altLang="ko-KR" sz="2400" dirty="0" smtClean="0"/>
              <a:t> buccal for </a:t>
            </a:r>
            <a:r>
              <a:rPr lang="en-US" altLang="ko-KR" sz="2400" dirty="0" err="1" smtClean="0"/>
              <a:t>uprighting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err="1" smtClean="0"/>
              <a:t>Mx</a:t>
            </a:r>
            <a:r>
              <a:rPr lang="en-US" altLang="ko-KR" sz="2400" dirty="0" smtClean="0"/>
              <a:t> molar intrusion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#38, 48 </a:t>
            </a:r>
            <a:r>
              <a:rPr lang="en-US" altLang="ko-KR" sz="2400" dirty="0" err="1" smtClean="0"/>
              <a:t>ext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#37, 47 </a:t>
            </a:r>
            <a:r>
              <a:rPr lang="en-US" altLang="ko-KR" sz="2400" dirty="0" err="1" smtClean="0"/>
              <a:t>uprighting</a:t>
            </a:r>
            <a:endParaRPr lang="en-US" altLang="ko-KR" sz="2400" dirty="0" smtClean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#18, 28 </a:t>
            </a:r>
            <a:r>
              <a:rPr lang="en-US" altLang="ko-KR" sz="2400" dirty="0" err="1" smtClean="0"/>
              <a:t>ext</a:t>
            </a:r>
            <a:r>
              <a:rPr lang="en-US" altLang="ko-KR" sz="2400" dirty="0" smtClean="0"/>
              <a:t> and </a:t>
            </a:r>
            <a:r>
              <a:rPr lang="en-US" altLang="ko-KR" sz="2400" dirty="0" err="1" smtClean="0"/>
              <a:t>Mx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distalization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Bite </a:t>
            </a:r>
            <a:r>
              <a:rPr lang="en-US" altLang="ko-KR" sz="2400" dirty="0" smtClean="0"/>
              <a:t>seating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smtClean="0"/>
              <a:t>#36, 46 implant insertion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</a:t>
            </a:r>
            <a:r>
              <a:rPr lang="en-US" altLang="ko-KR" sz="2400" dirty="0" err="1" smtClean="0"/>
              <a:t>debond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defRPr/>
            </a:pPr>
            <a:r>
              <a:rPr lang="en-US" altLang="ko-KR" sz="2400" dirty="0" smtClean="0"/>
              <a:t>OB/OJ </a:t>
            </a:r>
            <a:r>
              <a:rPr lang="ko-KR" altLang="en-US" sz="2400" dirty="0"/>
              <a:t>한계</a:t>
            </a:r>
            <a:r>
              <a:rPr lang="en-US" altLang="ko-KR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년</a:t>
            </a:r>
            <a:r>
              <a:rPr lang="en-US" altLang="ko-KR" sz="2400" dirty="0" smtClean="0"/>
              <a:t>+@</a:t>
            </a:r>
            <a:endParaRPr lang="en-US" altLang="ko-K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905846"/>
          </a:xfrm>
        </p:spPr>
        <p:txBody>
          <a:bodyPr/>
          <a:lstStyle/>
          <a:p>
            <a:r>
              <a:rPr lang="ko-KR" altLang="en-US" sz="2200" dirty="0" smtClean="0"/>
              <a:t>안녕하세요 원장님</a:t>
            </a:r>
            <a:r>
              <a:rPr lang="en-US" altLang="ko-KR" sz="2200" dirty="0" smtClean="0"/>
              <a:t>.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6</a:t>
            </a:r>
            <a:r>
              <a:rPr lang="ko-KR" altLang="en-US" sz="2200" dirty="0" smtClean="0"/>
              <a:t>번이 상실되었고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대구치가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보상성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정출된</a:t>
            </a:r>
            <a:r>
              <a:rPr lang="ko-KR" altLang="en-US" sz="2200" dirty="0" smtClean="0"/>
              <a:t> 환자인데 쉬운 케이스는 아니라고 생각하고 있고 환자분도 교정 치료를 꼭</a:t>
            </a:r>
            <a:r>
              <a:rPr lang="en-US" altLang="ko-KR" sz="2200" dirty="0"/>
              <a:t> </a:t>
            </a:r>
            <a:r>
              <a:rPr lang="ko-KR" altLang="en-US" sz="2200" dirty="0" smtClean="0"/>
              <a:t>하지는 않을 수 있지만 일단 상담을 위해 자료를 만들었습니다</a:t>
            </a:r>
            <a:r>
              <a:rPr lang="en-US" altLang="ko-KR" sz="2200" dirty="0" smtClean="0"/>
              <a:t>. </a:t>
            </a:r>
            <a:r>
              <a:rPr lang="ko-KR" altLang="en-US" sz="2200" dirty="0" err="1" smtClean="0"/>
              <a:t>구치부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key </a:t>
            </a:r>
            <a:r>
              <a:rPr lang="ko-KR" altLang="en-US" sz="2200" dirty="0"/>
              <a:t>는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half cusp </a:t>
            </a:r>
            <a:r>
              <a:rPr lang="ko-KR" altLang="en-US" sz="2200" dirty="0" smtClean="0"/>
              <a:t>이상이 되어 보이지만 나이가 있어 발치 교정보다는 </a:t>
            </a:r>
            <a:r>
              <a:rPr lang="ko-KR" altLang="en-US" sz="2200" dirty="0" err="1" smtClean="0"/>
              <a:t>비발치</a:t>
            </a:r>
            <a:r>
              <a:rPr lang="ko-KR" altLang="en-US" sz="2200" dirty="0" smtClean="0"/>
              <a:t> 치료계획을 세웠습니다</a:t>
            </a:r>
            <a:r>
              <a:rPr lang="en-US" altLang="ko-KR" sz="2200" dirty="0" smtClean="0"/>
              <a:t>. </a:t>
            </a:r>
          </a:p>
          <a:p>
            <a:r>
              <a:rPr lang="ko-KR" altLang="en-US" sz="2200" dirty="0" smtClean="0"/>
              <a:t>환자분이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전치부도</a:t>
            </a:r>
            <a:r>
              <a:rPr lang="ko-KR" altLang="en-US" sz="2200" dirty="0" smtClean="0"/>
              <a:t> 바르게 하면 좋겠다 해서 </a:t>
            </a:r>
            <a:r>
              <a:rPr lang="ko-KR" altLang="en-US" sz="2200" dirty="0" err="1" smtClean="0"/>
              <a:t>상악도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배열시</a:t>
            </a:r>
            <a:r>
              <a:rPr lang="ko-KR" altLang="en-US" sz="2200" dirty="0" smtClean="0"/>
              <a:t> 현재 상태에서는 </a:t>
            </a:r>
            <a:r>
              <a:rPr lang="en-US" altLang="ko-KR" sz="2200" dirty="0" smtClean="0"/>
              <a:t>fixed retainer </a:t>
            </a:r>
            <a:r>
              <a:rPr lang="ko-KR" altLang="en-US" sz="2200" dirty="0" smtClean="0"/>
              <a:t>를 붙일 수 없어 보여 일단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전치부를</a:t>
            </a:r>
            <a:r>
              <a:rPr lang="ko-KR" altLang="en-US" sz="2200" dirty="0" smtClean="0"/>
              <a:t> </a:t>
            </a:r>
            <a:r>
              <a:rPr lang="en-US" altLang="ko-KR" sz="2200" dirty="0" err="1" smtClean="0"/>
              <a:t>instrusion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해야 </a:t>
            </a:r>
            <a:r>
              <a:rPr lang="ko-KR" altLang="en-US" sz="2200" dirty="0" err="1" smtClean="0"/>
              <a:t>할것</a:t>
            </a:r>
            <a:r>
              <a:rPr lang="ko-KR" altLang="en-US" sz="2200" dirty="0" smtClean="0"/>
              <a:t> 같은데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전치부의</a:t>
            </a:r>
            <a:r>
              <a:rPr lang="ko-KR" altLang="en-US" sz="2200" dirty="0" smtClean="0"/>
              <a:t> 치주 상태가 안좋아서 이럴 경우도 </a:t>
            </a:r>
            <a:r>
              <a:rPr lang="en-US" altLang="ko-KR" sz="2200" dirty="0" smtClean="0"/>
              <a:t>intrusion arch </a:t>
            </a:r>
            <a:r>
              <a:rPr lang="ko-KR" altLang="en-US" sz="2200" dirty="0" smtClean="0"/>
              <a:t>등을 통한 </a:t>
            </a:r>
            <a:r>
              <a:rPr lang="en-US" altLang="ko-KR" sz="2200" dirty="0" smtClean="0"/>
              <a:t>intrusion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이 가능한가요</a:t>
            </a:r>
            <a:r>
              <a:rPr lang="en-US" altLang="ko-KR" sz="2200" dirty="0" smtClean="0"/>
              <a:t>?(</a:t>
            </a:r>
            <a:r>
              <a:rPr lang="ko-KR" altLang="en-US" sz="2200" dirty="0" smtClean="0"/>
              <a:t>물론 그 전에 배열 시에도 </a:t>
            </a:r>
            <a:r>
              <a:rPr lang="ko-KR" altLang="en-US" sz="2200" dirty="0" err="1" smtClean="0"/>
              <a:t>동요도가</a:t>
            </a:r>
            <a:r>
              <a:rPr lang="ko-KR" altLang="en-US" sz="2200" dirty="0" smtClean="0"/>
              <a:t> 증가할 수 있어 보여 힘을 약하게 주거나 주의가 </a:t>
            </a:r>
            <a:r>
              <a:rPr lang="ko-KR" altLang="en-US" sz="2200" dirty="0" err="1" smtClean="0"/>
              <a:t>필요하겠지만요</a:t>
            </a:r>
            <a:r>
              <a:rPr lang="en-US" altLang="ko-KR" sz="2200" dirty="0" smtClean="0"/>
              <a:t>). Intrusion arch </a:t>
            </a:r>
            <a:r>
              <a:rPr lang="ko-KR" altLang="en-US" sz="2200" dirty="0" smtClean="0"/>
              <a:t>를 사용한다면 </a:t>
            </a:r>
            <a:r>
              <a:rPr lang="en-US" altLang="ko-KR" sz="2200" dirty="0" smtClean="0"/>
              <a:t>6</a:t>
            </a:r>
            <a:r>
              <a:rPr lang="ko-KR" altLang="en-US" sz="2200" dirty="0" smtClean="0"/>
              <a:t>번이 없는데 어떻게 써야 할까요</a:t>
            </a:r>
            <a:r>
              <a:rPr lang="en-US" altLang="ko-KR" sz="22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/>
          <a:lstStyle/>
          <a:p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전치부를</a:t>
            </a:r>
            <a:r>
              <a:rPr lang="ko-KR" altLang="en-US" sz="2200" dirty="0"/>
              <a:t> </a:t>
            </a:r>
            <a:r>
              <a:rPr lang="en-US" altLang="ko-KR" sz="2200" dirty="0"/>
              <a:t>intrusion </a:t>
            </a:r>
            <a:r>
              <a:rPr lang="ko-KR" altLang="en-US" sz="2200" dirty="0"/>
              <a:t>했을 때 </a:t>
            </a:r>
            <a:r>
              <a:rPr lang="en-US" altLang="ko-KR" sz="2200" dirty="0"/>
              <a:t>overbite </a:t>
            </a:r>
            <a:r>
              <a:rPr lang="ko-KR" altLang="en-US" sz="2200" dirty="0"/>
              <a:t>가</a:t>
            </a:r>
            <a:r>
              <a:rPr lang="en-US" altLang="ko-KR" sz="2200" dirty="0"/>
              <a:t> </a:t>
            </a:r>
            <a:r>
              <a:rPr lang="ko-KR" altLang="en-US" sz="2200" dirty="0"/>
              <a:t>얕아지면 </a:t>
            </a:r>
            <a:r>
              <a:rPr lang="en-US" altLang="ko-KR" sz="2200" dirty="0"/>
              <a:t>overjet </a:t>
            </a:r>
            <a:r>
              <a:rPr lang="ko-KR" altLang="en-US" sz="2200" dirty="0"/>
              <a:t>이 커질 것 같아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소구치</a:t>
            </a:r>
            <a:r>
              <a:rPr lang="ko-KR" altLang="en-US" sz="2200" dirty="0"/>
              <a:t> 발치 대신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후방이동을</a:t>
            </a:r>
            <a:r>
              <a:rPr lang="ko-KR" altLang="en-US" sz="2200" dirty="0"/>
              <a:t> 계획하였는데 절충 치료 정도로 해서 </a:t>
            </a:r>
            <a:r>
              <a:rPr lang="ko-KR" altLang="en-US" sz="2200" dirty="0" err="1"/>
              <a:t>해볼만</a:t>
            </a:r>
            <a:r>
              <a:rPr lang="ko-KR" altLang="en-US" sz="2200" dirty="0"/>
              <a:t> 할까요</a:t>
            </a:r>
            <a:r>
              <a:rPr lang="en-US" altLang="ko-KR" sz="2200" dirty="0" smtClean="0"/>
              <a:t>?</a:t>
            </a:r>
          </a:p>
          <a:p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대구치</a:t>
            </a:r>
            <a:r>
              <a:rPr lang="ko-KR" altLang="en-US" sz="2200" dirty="0" smtClean="0"/>
              <a:t> 부위의 </a:t>
            </a:r>
            <a:r>
              <a:rPr lang="ko-KR" altLang="en-US" sz="2200" dirty="0" err="1" smtClean="0"/>
              <a:t>정출된</a:t>
            </a:r>
            <a:r>
              <a:rPr lang="ko-KR" altLang="en-US" sz="2200" dirty="0" smtClean="0"/>
              <a:t> 것 치료를 위해서 </a:t>
            </a:r>
            <a:r>
              <a:rPr lang="en-US" altLang="ko-KR" sz="2200" dirty="0" smtClean="0"/>
              <a:t>buccal, palatal </a:t>
            </a:r>
            <a:r>
              <a:rPr lang="ko-KR" altLang="en-US" sz="2200" dirty="0" smtClean="0"/>
              <a:t>에 </a:t>
            </a:r>
            <a:r>
              <a:rPr lang="ko-KR" altLang="en-US" sz="2200" dirty="0" err="1" smtClean="0"/>
              <a:t>스크루</a:t>
            </a:r>
            <a:r>
              <a:rPr lang="ko-KR" altLang="en-US" sz="2200" dirty="0" smtClean="0"/>
              <a:t> 심고 </a:t>
            </a:r>
            <a:r>
              <a:rPr lang="en-US" altLang="ko-KR" sz="2200" dirty="0" smtClean="0"/>
              <a:t>intrusion </a:t>
            </a:r>
            <a:r>
              <a:rPr lang="ko-KR" altLang="en-US" sz="2200" dirty="0" smtClean="0"/>
              <a:t>계획을 세웠는데 적절할까요</a:t>
            </a:r>
            <a:r>
              <a:rPr lang="en-US" altLang="ko-KR" sz="2200" dirty="0" smtClean="0"/>
              <a:t>?</a:t>
            </a:r>
          </a:p>
          <a:p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#37, 47</a:t>
            </a:r>
            <a:r>
              <a:rPr lang="ko-KR" altLang="en-US" sz="2200" dirty="0" smtClean="0"/>
              <a:t>이 쓰러져 </a:t>
            </a:r>
            <a:r>
              <a:rPr lang="ko-KR" altLang="en-US" sz="2200" dirty="0" err="1" smtClean="0"/>
              <a:t>있긴한데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특히 </a:t>
            </a:r>
            <a:r>
              <a:rPr lang="en-US" altLang="ko-KR" sz="2200" dirty="0" smtClean="0"/>
              <a:t>#37), 8</a:t>
            </a:r>
            <a:r>
              <a:rPr lang="ko-KR" altLang="en-US" sz="2200" dirty="0" smtClean="0"/>
              <a:t>번 발치 후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intrusion </a:t>
            </a:r>
            <a:r>
              <a:rPr lang="ko-KR" altLang="en-US" sz="2200" dirty="0" smtClean="0"/>
              <a:t>한 다음에 </a:t>
            </a:r>
            <a:r>
              <a:rPr lang="en-US" altLang="ko-KR" sz="2200" dirty="0" err="1" smtClean="0"/>
              <a:t>uprighting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하는 것이 가능하며 </a:t>
            </a:r>
            <a:r>
              <a:rPr lang="en-US" altLang="ko-KR" sz="2200" dirty="0" smtClean="0"/>
              <a:t>#37 </a:t>
            </a:r>
            <a:r>
              <a:rPr lang="ko-KR" altLang="en-US" sz="2200" dirty="0" smtClean="0"/>
              <a:t>정도의 치아가 </a:t>
            </a:r>
            <a:r>
              <a:rPr lang="en-US" altLang="ko-KR" sz="2200" dirty="0" err="1" smtClean="0"/>
              <a:t>uprightin</a:t>
            </a:r>
            <a:r>
              <a:rPr lang="en-US" altLang="ko-KR" sz="2200" dirty="0" err="1" smtClean="0"/>
              <a:t>g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후에 </a:t>
            </a:r>
            <a:r>
              <a:rPr lang="ko-KR" altLang="en-US" sz="2200" dirty="0" err="1" smtClean="0"/>
              <a:t>사용할만</a:t>
            </a:r>
            <a:r>
              <a:rPr lang="ko-KR" altLang="en-US" sz="2200" dirty="0" smtClean="0"/>
              <a:t> 할까요</a:t>
            </a:r>
            <a:r>
              <a:rPr lang="en-US" altLang="ko-KR" sz="2200" dirty="0" smtClean="0"/>
              <a:t>?  </a:t>
            </a:r>
            <a:r>
              <a:rPr lang="en-US" altLang="ko-KR" sz="2200" dirty="0" err="1" smtClean="0"/>
              <a:t>Uprighting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을 위해서 </a:t>
            </a:r>
            <a:r>
              <a:rPr lang="ko-KR" altLang="en-US" sz="2200" dirty="0" err="1" smtClean="0"/>
              <a:t>스크루</a:t>
            </a:r>
            <a:r>
              <a:rPr lang="ko-KR" altLang="en-US" sz="2200" dirty="0" smtClean="0"/>
              <a:t> 심고 </a:t>
            </a:r>
            <a:r>
              <a:rPr lang="en-US" altLang="ko-KR" sz="2200" dirty="0" smtClean="0"/>
              <a:t>TMA </a:t>
            </a:r>
            <a:r>
              <a:rPr lang="ko-KR" altLang="en-US" sz="2200" dirty="0" smtClean="0"/>
              <a:t>와이어 사용하면 될까요</a:t>
            </a:r>
            <a:r>
              <a:rPr lang="en-US" altLang="ko-KR" sz="2200" dirty="0" smtClean="0"/>
              <a:t>?</a:t>
            </a:r>
            <a:r>
              <a:rPr lang="ko-KR" altLang="en-US" sz="2200" dirty="0" smtClean="0"/>
              <a:t> </a:t>
            </a:r>
            <a:endParaRPr lang="en-US" altLang="ko-KR" sz="2200" dirty="0" smtClean="0"/>
          </a:p>
          <a:p>
            <a:r>
              <a:rPr lang="ko-KR" altLang="en-US" sz="2200" dirty="0" smtClean="0"/>
              <a:t>교정 치료를 환자분이 꼭 원한다면 </a:t>
            </a:r>
            <a:r>
              <a:rPr lang="ko-KR" altLang="en-US" sz="2200" dirty="0" err="1" smtClean="0"/>
              <a:t>리퍼도</a:t>
            </a:r>
            <a:r>
              <a:rPr lang="ko-KR" altLang="en-US" sz="2200" dirty="0" smtClean="0"/>
              <a:t> 생각하고 있고 환자분과 상의 하에 절충 치료로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전치부</a:t>
            </a:r>
            <a:r>
              <a:rPr lang="ko-KR" altLang="en-US" sz="2200" dirty="0" smtClean="0"/>
              <a:t> 배열과 </a:t>
            </a:r>
            <a:r>
              <a:rPr lang="ko-KR" altLang="en-US" sz="2200" dirty="0" err="1" smtClean="0"/>
              <a:t>구치부</a:t>
            </a:r>
            <a:r>
              <a:rPr lang="ko-KR" altLang="en-US" sz="2200" dirty="0" smtClean="0"/>
              <a:t> 임플란트 공간을 위한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en-US" altLang="ko-KR" sz="2200" dirty="0" err="1" smtClean="0"/>
              <a:t>uprigting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과 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intrusion </a:t>
            </a:r>
            <a:r>
              <a:rPr lang="ko-KR" altLang="en-US" sz="2200" dirty="0" smtClean="0"/>
              <a:t>만 부분 </a:t>
            </a:r>
            <a:r>
              <a:rPr lang="ko-KR" altLang="en-US" sz="2200" dirty="0" err="1" smtClean="0"/>
              <a:t>부분</a:t>
            </a:r>
            <a:r>
              <a:rPr lang="ko-KR" altLang="en-US" sz="2200" dirty="0" smtClean="0"/>
              <a:t> 나눠서도 생각은 하고 있는데 조언 부탁 드립니다</a:t>
            </a:r>
            <a:r>
              <a:rPr lang="en-US" altLang="ko-KR" sz="2200" dirty="0" smtClean="0"/>
              <a:t>. </a:t>
            </a: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13739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정철호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1985.03.13/ 39Y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아래 앞니가 벌어졌어요</a:t>
            </a:r>
            <a:endParaRPr lang="en-US" altLang="ko-KR" sz="1800" kern="0" dirty="0" smtClean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이가 </a:t>
            </a:r>
            <a: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개 없어 임플란트 해야 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4683814" y="1028700"/>
            <a:ext cx="4171502" cy="51562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2" y="1098145"/>
            <a:ext cx="4192165" cy="4992790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23221" y="2654072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5" y="1041168"/>
            <a:ext cx="4401232" cy="519233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65" y="1116285"/>
            <a:ext cx="4280192" cy="509762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099425" y="4293096"/>
            <a:ext cx="433016" cy="136815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90" y="5968"/>
            <a:ext cx="3512343" cy="23488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5" y="2551031"/>
            <a:ext cx="2769036" cy="18517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82" y="2354848"/>
            <a:ext cx="3391429" cy="22680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5" y="2551030"/>
            <a:ext cx="2769036" cy="185179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31" y="4556733"/>
            <a:ext cx="3426158" cy="2291243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37369" y="2668730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22945" y="361893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33339" y="2727121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657">
            <a:off x="2860493" y="135852"/>
            <a:ext cx="3414668" cy="227644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37" y="4684013"/>
            <a:ext cx="3095343" cy="206356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69" y="2416779"/>
            <a:ext cx="3279959" cy="21866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" y="2416779"/>
            <a:ext cx="2830921" cy="188728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99" y="2446713"/>
            <a:ext cx="2754855" cy="18365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36" y="4608190"/>
            <a:ext cx="3056284" cy="20375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" y="293364"/>
            <a:ext cx="2838042" cy="189202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16" y="439826"/>
            <a:ext cx="2636864" cy="1757910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681819" cy="3753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66716"/>
            <a:ext cx="7380312" cy="53163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413"/>
            <a:ext cx="2928132" cy="396924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2928132" cy="39692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19649</TotalTime>
  <Words>680</Words>
  <Application>Microsoft Office PowerPoint</Application>
  <PresentationFormat>화면 슬라이드 쇼(4:3)</PresentationFormat>
  <Paragraphs>121</Paragraphs>
  <Slides>17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Times New Roman</vt:lpstr>
      <vt:lpstr>Arial Unicode MS</vt:lpstr>
      <vt:lpstr>굴림</vt:lpstr>
      <vt:lpstr>Arial</vt:lpstr>
      <vt:lpstr>맑은 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 </vt:lpstr>
      <vt:lpstr>Question 1</vt:lpstr>
      <vt:lpstr>Question 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781</cp:revision>
  <dcterms:created xsi:type="dcterms:W3CDTF">2005-05-18T11:28:50Z</dcterms:created>
  <dcterms:modified xsi:type="dcterms:W3CDTF">2024-05-17T11:50:27Z</dcterms:modified>
</cp:coreProperties>
</file>